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9"/>
  </p:notesMasterIdLst>
  <p:sldIdLst>
    <p:sldId id="257" r:id="rId5"/>
    <p:sldId id="2517" r:id="rId6"/>
    <p:sldId id="2518" r:id="rId7"/>
    <p:sldId id="2516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5F3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70"/>
    <p:restoredTop sz="94823"/>
  </p:normalViewPr>
  <p:slideViewPr>
    <p:cSldViewPr snapToGrid="0">
      <p:cViewPr varScale="1">
        <p:scale>
          <a:sx n="111" d="100"/>
          <a:sy n="111" d="100"/>
        </p:scale>
        <p:origin x="552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theme" Target="theme/theme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viewProps" Target="viewProps.xml"/><Relationship Id="rId5" Type="http://schemas.openxmlformats.org/officeDocument/2006/relationships/slide" Target="slides/slide1.xml"/><Relationship Id="rId10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34CE10-5FE1-3D49-99A6-DAFC85AC0AE8}" type="datetimeFigureOut">
              <a:rPr lang="en-US" smtClean="0"/>
              <a:t>11/21/24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A6927B-97D2-554B-A214-D73EE1A76B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7808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D98A25-2925-B5CB-CEE9-B1E600B23A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A9EBF3A-80AB-A5F4-D7DE-6573BBE332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F738021-F5CC-A091-83A8-97F2C1BDF8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1BA32B-1A8A-FA46-FEB7-D748A44ABF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723F7FB-F325-4E3F-B161-FC12F6D6625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116450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C3FE8B-A0D2-C20D-D352-F5309782DF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6F9D008-FFB9-FCED-649C-ED9793FFE81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5F836E2-43DB-2C70-A1DB-3FE5FE03ED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2925FE-B142-71B7-5ADB-1847ECFA4FC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723F7FB-F325-4E3F-B161-FC12F6D6625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747626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723F7FB-F325-4E3F-B161-FC12F6D6625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42853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30926" y="4227594"/>
            <a:ext cx="8404977" cy="1305500"/>
          </a:xfrm>
        </p:spPr>
        <p:txBody>
          <a:bodyPr anchor="b">
            <a:normAutofit/>
          </a:bodyPr>
          <a:lstStyle>
            <a:lvl1pPr algn="l">
              <a:defRPr sz="4000" b="0">
                <a:solidFill>
                  <a:schemeClr val="accent5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30927" y="5766099"/>
            <a:ext cx="8404976" cy="590251"/>
          </a:xfrm>
        </p:spPr>
        <p:txBody>
          <a:bodyPr>
            <a:normAutofit/>
          </a:bodyPr>
          <a:lstStyle>
            <a:lvl1pPr marL="0" indent="0" algn="l">
              <a:buNone/>
              <a:defRPr sz="1600" baseline="0">
                <a:solidFill>
                  <a:schemeClr val="accent6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13" name="Picture 12" descr="Text&#10;&#10;Description automatically generated">
            <a:extLst>
              <a:ext uri="{FF2B5EF4-FFF2-40B4-BE49-F238E27FC236}">
                <a16:creationId xmlns:a16="http://schemas.microsoft.com/office/drawing/2014/main" id="{D6E16576-7A47-6F43-BCCC-0201D2F0358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30927" y="646847"/>
            <a:ext cx="2410896" cy="523522"/>
          </a:xfrm>
          <a:prstGeom prst="rect">
            <a:avLst/>
          </a:prstGeom>
        </p:spPr>
      </p:pic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736FE41B-E7AE-FC43-A4A2-51F8145209E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039905" y="417149"/>
            <a:ext cx="1739198" cy="365125"/>
          </a:xfrm>
        </p:spPr>
        <p:txBody>
          <a:bodyPr/>
          <a:lstStyle>
            <a:lvl1pPr algn="r">
              <a:defRPr>
                <a:solidFill>
                  <a:schemeClr val="accent6"/>
                </a:solidFill>
              </a:defRPr>
            </a:lvl1pPr>
          </a:lstStyle>
          <a:p>
            <a:fld id="{6C33123A-F54F-2341-AC44-7F40417F38A2}" type="datetime4">
              <a:rPr lang="en-US" smtClean="0"/>
              <a:t>November 21, 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4688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Icon&#10;&#10;Description automatically generated with medium confidence">
            <a:extLst>
              <a:ext uri="{FF2B5EF4-FFF2-40B4-BE49-F238E27FC236}">
                <a16:creationId xmlns:a16="http://schemas.microsoft.com/office/drawing/2014/main" id="{32C1C1AA-2B7A-4945-8F1C-3684E28E4E8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07510" y="396775"/>
            <a:ext cx="537926" cy="381031"/>
          </a:xfrm>
          <a:prstGeom prst="rect">
            <a:avLst/>
          </a:prstGeom>
        </p:spPr>
      </p:pic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10DA1228-7D2D-F747-9CD9-30F83FE964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65468" y="2463800"/>
            <a:ext cx="8529676" cy="2651125"/>
          </a:xfrm>
        </p:spPr>
        <p:txBody>
          <a:bodyPr>
            <a:normAutofit/>
          </a:bodyPr>
          <a:lstStyle>
            <a:lvl1pPr marL="0" indent="0">
              <a:lnSpc>
                <a:spcPts val="3000"/>
              </a:lnSpc>
              <a:spcBef>
                <a:spcPts val="0"/>
              </a:spcBef>
              <a:spcAft>
                <a:spcPts val="1400"/>
              </a:spcAft>
              <a:buNone/>
              <a:defRPr sz="2200" b="0" i="0" baseline="0">
                <a:solidFill>
                  <a:schemeClr val="accent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BF94D049-750D-4443-ABB8-2C3A349AFA4B}"/>
              </a:ext>
            </a:extLst>
          </p:cNvPr>
          <p:cNvSpPr>
            <a:spLocks noGrp="1"/>
          </p:cNvSpPr>
          <p:nvPr>
            <p:ph type="body" sz="half" idx="16"/>
          </p:nvPr>
        </p:nvSpPr>
        <p:spPr>
          <a:xfrm>
            <a:off x="476101" y="5209658"/>
            <a:ext cx="5276113" cy="1051959"/>
          </a:xfrm>
        </p:spPr>
        <p:txBody>
          <a:bodyPr anchor="b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  <a:defRPr sz="1300" baseline="0"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5721C2F4-C445-134C-AB62-EC44C3AC62A6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476101" y="241683"/>
            <a:ext cx="5619899" cy="497012"/>
          </a:xfrm>
        </p:spPr>
        <p:txBody>
          <a:bodyPr anchor="b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Presentation Name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DB0C0F91-4826-AB48-8200-0AA6EBCF9CAB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476100" y="698668"/>
            <a:ext cx="5619899" cy="58148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1"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Subsection</a:t>
            </a:r>
          </a:p>
        </p:txBody>
      </p:sp>
    </p:spTree>
    <p:extLst>
      <p:ext uri="{BB962C8B-B14F-4D97-AF65-F5344CB8AC3E}">
        <p14:creationId xmlns:p14="http://schemas.microsoft.com/office/powerpoint/2010/main" val="6195094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2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Object 1" descr="preencoded.png">
            <a:extLst>
              <a:ext uri="{FF2B5EF4-FFF2-40B4-BE49-F238E27FC236}">
                <a16:creationId xmlns:a16="http://schemas.microsoft.com/office/drawing/2014/main" id="{6129D614-C18E-A84F-A35D-B85AD0710DB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20" name="Title 1">
            <a:extLst>
              <a:ext uri="{FF2B5EF4-FFF2-40B4-BE49-F238E27FC236}">
                <a16:creationId xmlns:a16="http://schemas.microsoft.com/office/drawing/2014/main" id="{DB3474F2-813F-144E-A5E3-9EFB3D5E77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4202" y="452406"/>
            <a:ext cx="5163202" cy="752449"/>
          </a:xfrm>
        </p:spPr>
        <p:txBody>
          <a:bodyPr anchor="t">
            <a:normAutofit/>
          </a:bodyPr>
          <a:lstStyle>
            <a:lvl1pPr>
              <a:defRPr sz="13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/>
              <a:t>Introduction Title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F95F123-F83C-D74D-B917-9E9D3B4BA7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7244" y="1702014"/>
            <a:ext cx="5163202" cy="4255854"/>
          </a:xfrm>
        </p:spPr>
        <p:txBody>
          <a:bodyPr>
            <a:normAutofit/>
          </a:bodyPr>
          <a:lstStyle>
            <a:lvl1pPr marL="0" indent="0">
              <a:lnSpc>
                <a:spcPts val="3000"/>
              </a:lnSpc>
              <a:spcBef>
                <a:spcPts val="0"/>
              </a:spcBef>
              <a:spcAft>
                <a:spcPts val="1500"/>
              </a:spcAft>
              <a:buNone/>
              <a:defRPr sz="2200" baseline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4" name="Picture 23" descr="Icon&#10;&#10;Description automatically generated with medium confidence">
            <a:extLst>
              <a:ext uri="{FF2B5EF4-FFF2-40B4-BE49-F238E27FC236}">
                <a16:creationId xmlns:a16="http://schemas.microsoft.com/office/drawing/2014/main" id="{1F61D637-3F32-614B-99A7-CE6CA71985B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307510" y="396775"/>
            <a:ext cx="537926" cy="381031"/>
          </a:xfrm>
          <a:prstGeom prst="rect">
            <a:avLst/>
          </a:prstGeom>
        </p:spPr>
      </p:pic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CF927D43-946C-AB43-B96A-8F8625D7ECAF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6566312" y="446161"/>
            <a:ext cx="4394634" cy="758694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1"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125F86CE-9BC1-6743-9E0C-DD5B6FB8AB49}"/>
              </a:ext>
            </a:extLst>
          </p:cNvPr>
          <p:cNvSpPr>
            <a:spLocks noGrp="1"/>
          </p:cNvSpPr>
          <p:nvPr>
            <p:ph type="body" sz="half" idx="19"/>
          </p:nvPr>
        </p:nvSpPr>
        <p:spPr>
          <a:xfrm>
            <a:off x="6545850" y="1702014"/>
            <a:ext cx="5140134" cy="4255854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  <a:defRPr sz="1300" b="1" baseline="0">
                <a:solidFill>
                  <a:schemeClr val="accent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lnSpc>
                <a:spcPts val="2000"/>
              </a:lnSpc>
              <a:spcAft>
                <a:spcPts val="1950"/>
              </a:spcAft>
            </a:pPr>
            <a:r>
              <a:rPr lang="en-US" sz="1300">
                <a:latin typeface="Arial" panose="020B0604020202020204" pitchFamily="34" charset="0"/>
                <a:cs typeface="Arial" panose="020B0604020202020204" pitchFamily="34" charset="0"/>
              </a:rPr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150350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Icon&#10;&#10;Description automatically generated with medium confidence">
            <a:extLst>
              <a:ext uri="{FF2B5EF4-FFF2-40B4-BE49-F238E27FC236}">
                <a16:creationId xmlns:a16="http://schemas.microsoft.com/office/drawing/2014/main" id="{32C1C1AA-2B7A-4945-8F1C-3684E28E4E8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07510" y="396775"/>
            <a:ext cx="537926" cy="381031"/>
          </a:xfrm>
          <a:prstGeom prst="rect">
            <a:avLst/>
          </a:prstGeom>
        </p:spPr>
      </p:pic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10DA1228-7D2D-F747-9CD9-30F83FE964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4202" y="1308839"/>
            <a:ext cx="6264941" cy="1305221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  <a:defRPr sz="1300" baseline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DBF1B40-2588-3D4B-8C12-01E00E3A8BD5}"/>
              </a:ext>
            </a:extLst>
          </p:cNvPr>
          <p:cNvCxnSpPr>
            <a:cxnSpLocks/>
          </p:cNvCxnSpPr>
          <p:nvPr userDrawn="1"/>
        </p:nvCxnSpPr>
        <p:spPr>
          <a:xfrm>
            <a:off x="7993530" y="2652595"/>
            <a:ext cx="0" cy="3701068"/>
          </a:xfrm>
          <a:prstGeom prst="line">
            <a:avLst/>
          </a:prstGeom>
          <a:ln>
            <a:solidFill>
              <a:srgbClr val="B49248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01AC8C5-5BCC-F143-AA3D-E8B580BC3899}"/>
              </a:ext>
            </a:extLst>
          </p:cNvPr>
          <p:cNvCxnSpPr>
            <a:cxnSpLocks/>
          </p:cNvCxnSpPr>
          <p:nvPr userDrawn="1"/>
        </p:nvCxnSpPr>
        <p:spPr>
          <a:xfrm>
            <a:off x="4174297" y="2652595"/>
            <a:ext cx="0" cy="3701068"/>
          </a:xfrm>
          <a:prstGeom prst="line">
            <a:avLst/>
          </a:prstGeom>
          <a:ln>
            <a:solidFill>
              <a:srgbClr val="B49248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3433607-A703-8641-92B9-55BCB9A61722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2652595"/>
            <a:ext cx="12192000" cy="0"/>
          </a:xfrm>
          <a:prstGeom prst="line">
            <a:avLst/>
          </a:prstGeom>
          <a:ln>
            <a:solidFill>
              <a:srgbClr val="B49248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AF57EB42-4981-064D-9CE9-E9DB573814EB}"/>
              </a:ext>
            </a:extLst>
          </p:cNvPr>
          <p:cNvSpPr>
            <a:spLocks noGrp="1"/>
          </p:cNvSpPr>
          <p:nvPr>
            <p:ph type="body" sz="half" idx="19"/>
          </p:nvPr>
        </p:nvSpPr>
        <p:spPr>
          <a:xfrm>
            <a:off x="8086501" y="2723842"/>
            <a:ext cx="3670724" cy="362322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  <a:defRPr sz="1300" b="1" baseline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4924E4CC-F6FD-524A-9FED-C626A85DF7FA}"/>
              </a:ext>
            </a:extLst>
          </p:cNvPr>
          <p:cNvSpPr>
            <a:spLocks noGrp="1"/>
          </p:cNvSpPr>
          <p:nvPr>
            <p:ph type="body" sz="half" idx="20"/>
          </p:nvPr>
        </p:nvSpPr>
        <p:spPr>
          <a:xfrm>
            <a:off x="8086501" y="3121049"/>
            <a:ext cx="3670718" cy="833296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000" baseline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466B347D-34B5-7142-B26C-56CEAC99DC7D}"/>
              </a:ext>
            </a:extLst>
          </p:cNvPr>
          <p:cNvSpPr>
            <a:spLocks noGrp="1"/>
          </p:cNvSpPr>
          <p:nvPr>
            <p:ph type="body" sz="half" idx="21"/>
          </p:nvPr>
        </p:nvSpPr>
        <p:spPr>
          <a:xfrm>
            <a:off x="8086501" y="3999752"/>
            <a:ext cx="3670705" cy="2353911"/>
          </a:xfrm>
        </p:spPr>
        <p:txBody>
          <a:bodyPr>
            <a:normAutofit/>
          </a:bodyPr>
          <a:lstStyle>
            <a:lvl1pPr marL="171450" indent="-1714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000" baseline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48838D29-272F-F149-AD8D-3E5D2AD51AF6}"/>
              </a:ext>
            </a:extLst>
          </p:cNvPr>
          <p:cNvSpPr>
            <a:spLocks noGrp="1"/>
          </p:cNvSpPr>
          <p:nvPr>
            <p:ph type="body" sz="half" idx="27"/>
          </p:nvPr>
        </p:nvSpPr>
        <p:spPr>
          <a:xfrm>
            <a:off x="444202" y="2723842"/>
            <a:ext cx="3670724" cy="362322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  <a:defRPr sz="1300" b="1" baseline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4B575BD0-362D-7C47-9EAD-C5F806621E1D}"/>
              </a:ext>
            </a:extLst>
          </p:cNvPr>
          <p:cNvSpPr>
            <a:spLocks noGrp="1"/>
          </p:cNvSpPr>
          <p:nvPr>
            <p:ph type="body" sz="half" idx="28"/>
          </p:nvPr>
        </p:nvSpPr>
        <p:spPr>
          <a:xfrm>
            <a:off x="444202" y="3121049"/>
            <a:ext cx="3670718" cy="833296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000" baseline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8003DD90-3175-F44F-8D72-458530DE4A62}"/>
              </a:ext>
            </a:extLst>
          </p:cNvPr>
          <p:cNvSpPr>
            <a:spLocks noGrp="1"/>
          </p:cNvSpPr>
          <p:nvPr>
            <p:ph type="body" sz="half" idx="29"/>
          </p:nvPr>
        </p:nvSpPr>
        <p:spPr>
          <a:xfrm>
            <a:off x="444202" y="3999752"/>
            <a:ext cx="3670705" cy="2353911"/>
          </a:xfrm>
        </p:spPr>
        <p:txBody>
          <a:bodyPr>
            <a:normAutofit/>
          </a:bodyPr>
          <a:lstStyle>
            <a:lvl1pPr marL="171450" indent="-1714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000" baseline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54DF355D-6530-1F46-BC1A-E979ADECFB94}"/>
              </a:ext>
            </a:extLst>
          </p:cNvPr>
          <p:cNvSpPr>
            <a:spLocks noGrp="1"/>
          </p:cNvSpPr>
          <p:nvPr>
            <p:ph type="body" sz="half" idx="30"/>
          </p:nvPr>
        </p:nvSpPr>
        <p:spPr>
          <a:xfrm>
            <a:off x="4260638" y="2723842"/>
            <a:ext cx="3670724" cy="362322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  <a:defRPr sz="1300" b="1" baseline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E478E426-63EF-244C-B829-98E2E21E119B}"/>
              </a:ext>
            </a:extLst>
          </p:cNvPr>
          <p:cNvSpPr>
            <a:spLocks noGrp="1"/>
          </p:cNvSpPr>
          <p:nvPr>
            <p:ph type="body" sz="half" idx="31"/>
          </p:nvPr>
        </p:nvSpPr>
        <p:spPr>
          <a:xfrm>
            <a:off x="4260638" y="3121049"/>
            <a:ext cx="3670718" cy="833296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000" baseline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F89BDC90-F4BA-5D40-A0EF-BD5586AFF4BE}"/>
              </a:ext>
            </a:extLst>
          </p:cNvPr>
          <p:cNvSpPr>
            <a:spLocks noGrp="1"/>
          </p:cNvSpPr>
          <p:nvPr>
            <p:ph type="body" sz="half" idx="32"/>
          </p:nvPr>
        </p:nvSpPr>
        <p:spPr>
          <a:xfrm>
            <a:off x="4260638" y="3999752"/>
            <a:ext cx="3670705" cy="2353911"/>
          </a:xfrm>
        </p:spPr>
        <p:txBody>
          <a:bodyPr>
            <a:normAutofit/>
          </a:bodyPr>
          <a:lstStyle>
            <a:lvl1pPr marL="171450" indent="-1714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000" baseline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A8765B4F-24D8-2641-9261-F629332413A3}"/>
              </a:ext>
            </a:extLst>
          </p:cNvPr>
          <p:cNvSpPr>
            <a:spLocks noGrp="1"/>
          </p:cNvSpPr>
          <p:nvPr>
            <p:ph type="body" sz="half" idx="14" hasCustomPrompt="1"/>
          </p:nvPr>
        </p:nvSpPr>
        <p:spPr>
          <a:xfrm>
            <a:off x="476101" y="241683"/>
            <a:ext cx="5619899" cy="497012"/>
          </a:xfrm>
        </p:spPr>
        <p:txBody>
          <a:bodyPr anchor="b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Presentation Name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94CD120F-A27D-2143-88BD-66FC0DCC6426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476100" y="698668"/>
            <a:ext cx="5619899" cy="58148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Subsection</a:t>
            </a:r>
          </a:p>
        </p:txBody>
      </p:sp>
    </p:spTree>
    <p:extLst>
      <p:ext uri="{BB962C8B-B14F-4D97-AF65-F5344CB8AC3E}">
        <p14:creationId xmlns:p14="http://schemas.microsoft.com/office/powerpoint/2010/main" val="35079983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Icon&#10;&#10;Description automatically generated with medium confidence">
            <a:extLst>
              <a:ext uri="{FF2B5EF4-FFF2-40B4-BE49-F238E27FC236}">
                <a16:creationId xmlns:a16="http://schemas.microsoft.com/office/drawing/2014/main" id="{32C1C1AA-2B7A-4945-8F1C-3684E28E4E8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07510" y="396775"/>
            <a:ext cx="537926" cy="381031"/>
          </a:xfrm>
          <a:prstGeom prst="rect">
            <a:avLst/>
          </a:prstGeom>
        </p:spPr>
      </p:pic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10DA1228-7D2D-F747-9CD9-30F83FE964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4202" y="1308839"/>
            <a:ext cx="6264941" cy="1305221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  <a:defRPr sz="1300" baseline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158DDCAA-666B-BB40-B3E0-9F6817656A50}"/>
              </a:ext>
            </a:extLst>
          </p:cNvPr>
          <p:cNvSpPr>
            <a:spLocks noGrp="1"/>
          </p:cNvSpPr>
          <p:nvPr>
            <p:ph type="body" sz="half" idx="13"/>
          </p:nvPr>
        </p:nvSpPr>
        <p:spPr>
          <a:xfrm>
            <a:off x="425654" y="2723842"/>
            <a:ext cx="2755489" cy="362322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  <a:defRPr sz="1300" b="1" baseline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DBF1B40-2588-3D4B-8C12-01E00E3A8BD5}"/>
              </a:ext>
            </a:extLst>
          </p:cNvPr>
          <p:cNvCxnSpPr>
            <a:cxnSpLocks/>
          </p:cNvCxnSpPr>
          <p:nvPr userDrawn="1"/>
        </p:nvCxnSpPr>
        <p:spPr>
          <a:xfrm>
            <a:off x="6106160" y="2652595"/>
            <a:ext cx="0" cy="3703754"/>
          </a:xfrm>
          <a:prstGeom prst="line">
            <a:avLst/>
          </a:prstGeom>
          <a:ln>
            <a:solidFill>
              <a:srgbClr val="B49248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C02867A-99C5-A847-B4B7-375BA3263372}"/>
              </a:ext>
            </a:extLst>
          </p:cNvPr>
          <p:cNvCxnSpPr>
            <a:cxnSpLocks/>
          </p:cNvCxnSpPr>
          <p:nvPr userDrawn="1"/>
        </p:nvCxnSpPr>
        <p:spPr>
          <a:xfrm>
            <a:off x="8971280" y="2652595"/>
            <a:ext cx="0" cy="3703754"/>
          </a:xfrm>
          <a:prstGeom prst="line">
            <a:avLst/>
          </a:prstGeom>
          <a:ln>
            <a:solidFill>
              <a:srgbClr val="B49248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01AC8C5-5BCC-F143-AA3D-E8B580BC3899}"/>
              </a:ext>
            </a:extLst>
          </p:cNvPr>
          <p:cNvCxnSpPr>
            <a:cxnSpLocks/>
          </p:cNvCxnSpPr>
          <p:nvPr userDrawn="1"/>
        </p:nvCxnSpPr>
        <p:spPr>
          <a:xfrm>
            <a:off x="3241040" y="2652595"/>
            <a:ext cx="0" cy="3703754"/>
          </a:xfrm>
          <a:prstGeom prst="line">
            <a:avLst/>
          </a:prstGeom>
          <a:ln>
            <a:solidFill>
              <a:srgbClr val="B49248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3433607-A703-8641-92B9-55BCB9A61722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2652595"/>
            <a:ext cx="12192000" cy="0"/>
          </a:xfrm>
          <a:prstGeom prst="line">
            <a:avLst/>
          </a:prstGeom>
          <a:ln>
            <a:solidFill>
              <a:srgbClr val="B49248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9B08375B-C3F2-524E-910B-D9C21C18B5C6}"/>
              </a:ext>
            </a:extLst>
          </p:cNvPr>
          <p:cNvSpPr>
            <a:spLocks noGrp="1"/>
          </p:cNvSpPr>
          <p:nvPr>
            <p:ph type="body" sz="half" idx="14"/>
          </p:nvPr>
        </p:nvSpPr>
        <p:spPr>
          <a:xfrm>
            <a:off x="425654" y="3121049"/>
            <a:ext cx="2755487" cy="833296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000" baseline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BF44CBEE-7235-1C4B-A2D6-7A398A0159FF}"/>
              </a:ext>
            </a:extLst>
          </p:cNvPr>
          <p:cNvSpPr>
            <a:spLocks noGrp="1"/>
          </p:cNvSpPr>
          <p:nvPr>
            <p:ph type="body" sz="half" idx="15"/>
          </p:nvPr>
        </p:nvSpPr>
        <p:spPr>
          <a:xfrm>
            <a:off x="425655" y="3999753"/>
            <a:ext cx="2765652" cy="2356598"/>
          </a:xfrm>
        </p:spPr>
        <p:txBody>
          <a:bodyPr>
            <a:normAutofit/>
          </a:bodyPr>
          <a:lstStyle>
            <a:lvl1pPr marL="171450" indent="-17145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000" baseline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83CCFE16-FD6F-9E4A-BE05-F4B5A69432EC}"/>
              </a:ext>
            </a:extLst>
          </p:cNvPr>
          <p:cNvSpPr>
            <a:spLocks noGrp="1"/>
          </p:cNvSpPr>
          <p:nvPr>
            <p:ph type="body" sz="half" idx="16"/>
          </p:nvPr>
        </p:nvSpPr>
        <p:spPr>
          <a:xfrm>
            <a:off x="3317709" y="2723842"/>
            <a:ext cx="2755489" cy="362322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  <a:defRPr sz="1300" b="1" baseline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D93C09BD-8DFF-E148-BDEB-C6CC79B3C224}"/>
              </a:ext>
            </a:extLst>
          </p:cNvPr>
          <p:cNvSpPr>
            <a:spLocks noGrp="1"/>
          </p:cNvSpPr>
          <p:nvPr>
            <p:ph type="body" sz="half" idx="17"/>
          </p:nvPr>
        </p:nvSpPr>
        <p:spPr>
          <a:xfrm>
            <a:off x="3317709" y="3121049"/>
            <a:ext cx="2755487" cy="833296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000" baseline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783DDF49-EF8F-2C4C-8580-0A5DD0BEDF83}"/>
              </a:ext>
            </a:extLst>
          </p:cNvPr>
          <p:cNvSpPr>
            <a:spLocks noGrp="1"/>
          </p:cNvSpPr>
          <p:nvPr>
            <p:ph type="body" sz="half" idx="18"/>
          </p:nvPr>
        </p:nvSpPr>
        <p:spPr>
          <a:xfrm>
            <a:off x="3317710" y="3999753"/>
            <a:ext cx="2765652" cy="2356596"/>
          </a:xfrm>
        </p:spPr>
        <p:txBody>
          <a:bodyPr>
            <a:normAutofit/>
          </a:bodyPr>
          <a:lstStyle>
            <a:lvl1pPr marL="171450" indent="-17145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000" baseline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AF57EB42-4981-064D-9CE9-E9DB573814EB}"/>
              </a:ext>
            </a:extLst>
          </p:cNvPr>
          <p:cNvSpPr>
            <a:spLocks noGrp="1"/>
          </p:cNvSpPr>
          <p:nvPr>
            <p:ph type="body" sz="half" idx="19"/>
          </p:nvPr>
        </p:nvSpPr>
        <p:spPr>
          <a:xfrm>
            <a:off x="6199131" y="2723842"/>
            <a:ext cx="2755489" cy="362322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  <a:defRPr sz="1300" b="1" baseline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4924E4CC-F6FD-524A-9FED-C626A85DF7FA}"/>
              </a:ext>
            </a:extLst>
          </p:cNvPr>
          <p:cNvSpPr>
            <a:spLocks noGrp="1"/>
          </p:cNvSpPr>
          <p:nvPr>
            <p:ph type="body" sz="half" idx="20"/>
          </p:nvPr>
        </p:nvSpPr>
        <p:spPr>
          <a:xfrm>
            <a:off x="6199131" y="3121049"/>
            <a:ext cx="2755487" cy="833296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000" baseline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466B347D-34B5-7142-B26C-56CEAC99DC7D}"/>
              </a:ext>
            </a:extLst>
          </p:cNvPr>
          <p:cNvSpPr>
            <a:spLocks noGrp="1"/>
          </p:cNvSpPr>
          <p:nvPr>
            <p:ph type="body" sz="half" idx="21"/>
          </p:nvPr>
        </p:nvSpPr>
        <p:spPr>
          <a:xfrm>
            <a:off x="6199132" y="3999753"/>
            <a:ext cx="2765652" cy="2356596"/>
          </a:xfrm>
        </p:spPr>
        <p:txBody>
          <a:bodyPr>
            <a:normAutofit/>
          </a:bodyPr>
          <a:lstStyle>
            <a:lvl1pPr marL="171450" indent="-17145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000" baseline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A6703E58-9291-EE40-8DCB-A241470F951D}"/>
              </a:ext>
            </a:extLst>
          </p:cNvPr>
          <p:cNvSpPr>
            <a:spLocks noGrp="1"/>
          </p:cNvSpPr>
          <p:nvPr>
            <p:ph type="body" sz="half" idx="22"/>
          </p:nvPr>
        </p:nvSpPr>
        <p:spPr>
          <a:xfrm>
            <a:off x="9091189" y="2723842"/>
            <a:ext cx="2755489" cy="362322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  <a:defRPr sz="1300" b="1" baseline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CD451DD1-615B-AE43-9B8E-1BB26CDED94B}"/>
              </a:ext>
            </a:extLst>
          </p:cNvPr>
          <p:cNvSpPr>
            <a:spLocks noGrp="1"/>
          </p:cNvSpPr>
          <p:nvPr>
            <p:ph type="body" sz="half" idx="23"/>
          </p:nvPr>
        </p:nvSpPr>
        <p:spPr>
          <a:xfrm>
            <a:off x="9091189" y="3121049"/>
            <a:ext cx="2755487" cy="833296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000" baseline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B5571B90-D179-B34F-95F4-C185A51AB586}"/>
              </a:ext>
            </a:extLst>
          </p:cNvPr>
          <p:cNvSpPr>
            <a:spLocks noGrp="1"/>
          </p:cNvSpPr>
          <p:nvPr>
            <p:ph type="body" sz="half" idx="24"/>
          </p:nvPr>
        </p:nvSpPr>
        <p:spPr>
          <a:xfrm>
            <a:off x="9091190" y="3999753"/>
            <a:ext cx="2765652" cy="2356596"/>
          </a:xfrm>
        </p:spPr>
        <p:txBody>
          <a:bodyPr>
            <a:normAutofit/>
          </a:bodyPr>
          <a:lstStyle>
            <a:lvl1pPr marL="171450" indent="-17145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000" baseline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7FCF8479-82B0-0840-9B2D-AC5FD4ACD354}"/>
              </a:ext>
            </a:extLst>
          </p:cNvPr>
          <p:cNvSpPr>
            <a:spLocks noGrp="1"/>
          </p:cNvSpPr>
          <p:nvPr>
            <p:ph type="body" sz="half" idx="25" hasCustomPrompt="1"/>
          </p:nvPr>
        </p:nvSpPr>
        <p:spPr>
          <a:xfrm>
            <a:off x="476101" y="241683"/>
            <a:ext cx="5619899" cy="497012"/>
          </a:xfrm>
        </p:spPr>
        <p:txBody>
          <a:bodyPr anchor="b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Presentation Name</a:t>
            </a:r>
          </a:p>
        </p:txBody>
      </p: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37032ABB-7447-304B-BC64-9369BF7A9356}"/>
              </a:ext>
            </a:extLst>
          </p:cNvPr>
          <p:cNvSpPr>
            <a:spLocks noGrp="1"/>
          </p:cNvSpPr>
          <p:nvPr>
            <p:ph type="body" sz="half" idx="26" hasCustomPrompt="1"/>
          </p:nvPr>
        </p:nvSpPr>
        <p:spPr>
          <a:xfrm>
            <a:off x="476100" y="698668"/>
            <a:ext cx="5619899" cy="58148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Subsection</a:t>
            </a:r>
          </a:p>
        </p:txBody>
      </p:sp>
    </p:spTree>
    <p:extLst>
      <p:ext uri="{BB962C8B-B14F-4D97-AF65-F5344CB8AC3E}">
        <p14:creationId xmlns:p14="http://schemas.microsoft.com/office/powerpoint/2010/main" val="2160559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_with Imag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43DBC3CC-6FE7-A44B-BF70-8A106D9EA57A}"/>
              </a:ext>
            </a:extLst>
          </p:cNvPr>
          <p:cNvSpPr>
            <a:spLocks noGrp="1"/>
          </p:cNvSpPr>
          <p:nvPr>
            <p:ph type="body" sz="half" idx="14"/>
          </p:nvPr>
        </p:nvSpPr>
        <p:spPr>
          <a:xfrm>
            <a:off x="444203" y="2125027"/>
            <a:ext cx="5099050" cy="4135260"/>
          </a:xfrm>
        </p:spPr>
        <p:txBody>
          <a:bodyPr anchor="b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  <a:defRPr sz="1300" baseline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9961E201-BA38-4447-A0C1-6213D4ABE431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476102" y="241683"/>
            <a:ext cx="5333028" cy="497012"/>
          </a:xfrm>
        </p:spPr>
        <p:txBody>
          <a:bodyPr anchor="b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Presentation Name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7B363821-E1AE-0E4B-AB14-075EE424E572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476100" y="698668"/>
            <a:ext cx="5333029" cy="58148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Subsection</a:t>
            </a:r>
          </a:p>
        </p:txBody>
      </p:sp>
    </p:spTree>
    <p:extLst>
      <p:ext uri="{BB962C8B-B14F-4D97-AF65-F5344CB8AC3E}">
        <p14:creationId xmlns:p14="http://schemas.microsoft.com/office/powerpoint/2010/main" val="429143634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_place imag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D1E4FA67-482D-F249-9F64-D3A7846B76E0}"/>
              </a:ext>
            </a:extLst>
          </p:cNvPr>
          <p:cNvSpPr>
            <a:spLocks noGrp="1" noChangeAspect="1"/>
          </p:cNvSpPr>
          <p:nvPr>
            <p:ph type="pic" idx="15"/>
          </p:nvPr>
        </p:nvSpPr>
        <p:spPr>
          <a:xfrm>
            <a:off x="6121820" y="0"/>
            <a:ext cx="6070180" cy="6858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43DBC3CC-6FE7-A44B-BF70-8A106D9EA57A}"/>
              </a:ext>
            </a:extLst>
          </p:cNvPr>
          <p:cNvSpPr>
            <a:spLocks noGrp="1"/>
          </p:cNvSpPr>
          <p:nvPr>
            <p:ph type="body" sz="half" idx="14"/>
          </p:nvPr>
        </p:nvSpPr>
        <p:spPr>
          <a:xfrm>
            <a:off x="444203" y="2125027"/>
            <a:ext cx="5099050" cy="4135260"/>
          </a:xfrm>
        </p:spPr>
        <p:txBody>
          <a:bodyPr anchor="b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  <a:defRPr sz="1300" baseline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F9F9F3A5-801B-434A-86BB-2BEE7C86970F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476101" y="241683"/>
            <a:ext cx="5386817" cy="497012"/>
          </a:xfrm>
        </p:spPr>
        <p:txBody>
          <a:bodyPr anchor="b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Presentation Name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A8A2491D-CED1-3E4A-83F9-0AEC1BF664CD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476101" y="698668"/>
            <a:ext cx="5386818" cy="58148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Subsection</a:t>
            </a:r>
          </a:p>
        </p:txBody>
      </p:sp>
    </p:spTree>
    <p:extLst>
      <p:ext uri="{BB962C8B-B14F-4D97-AF65-F5344CB8AC3E}">
        <p14:creationId xmlns:p14="http://schemas.microsoft.com/office/powerpoint/2010/main" val="15461351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Dark_with lis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08000" y="2283090"/>
            <a:ext cx="9852104" cy="3181151"/>
          </a:xfrm>
        </p:spPr>
        <p:txBody>
          <a:bodyPr>
            <a:normAutofit/>
          </a:bodyPr>
          <a:lstStyle>
            <a:lvl1pPr marL="342900" marR="0" indent="-34290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2B16D"/>
              </a:buClr>
              <a:buSzPct val="70000"/>
              <a:buFont typeface="Arial" panose="020B0604020202020204" pitchFamily="34" charset="0"/>
              <a:buChar char="•"/>
              <a:tabLst/>
              <a:defRPr lang="en-US" sz="2000" kern="1200" dirty="0">
                <a:solidFill>
                  <a:srgbClr val="E0D5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25146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tabLst/>
              <a:defRPr/>
            </a:pPr>
            <a:r>
              <a:rPr lang="en-US"/>
              <a:t>Click to edit Master text styles</a:t>
            </a:r>
          </a:p>
          <a:p>
            <a:pPr marL="25146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tabLst/>
              <a:defRPr/>
            </a:pPr>
            <a:r>
              <a:rPr lang="en-US"/>
              <a:t>Click to edit Master text styles</a:t>
            </a:r>
          </a:p>
          <a:p>
            <a:pPr marL="25146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tabLst/>
              <a:defRPr/>
            </a:pPr>
            <a:r>
              <a:rPr lang="en-US"/>
              <a:t>Click to edit Master text styles</a:t>
            </a:r>
          </a:p>
          <a:p>
            <a:pPr marL="25146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tabLst/>
              <a:defRPr/>
            </a:pPr>
            <a:r>
              <a:rPr lang="en-US"/>
              <a:t>Click to edit Master text styles</a:t>
            </a:r>
          </a:p>
          <a:p>
            <a:pPr marL="25146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tabLst/>
              <a:defRPr/>
            </a:pPr>
            <a:r>
              <a:rPr lang="en-US"/>
              <a:t>Click to edit Master text styles</a:t>
            </a:r>
          </a:p>
          <a:p>
            <a:pPr marL="25146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tabLst/>
              <a:defRPr/>
            </a:pPr>
            <a:r>
              <a:rPr lang="en-US"/>
              <a:t>Click to edit Master text styles</a:t>
            </a:r>
          </a:p>
        </p:txBody>
      </p:sp>
      <p:pic>
        <p:nvPicPr>
          <p:cNvPr id="20" name="Picture 19" descr="Icon&#10;&#10;Description automatically generated with medium confidence">
            <a:extLst>
              <a:ext uri="{FF2B5EF4-FFF2-40B4-BE49-F238E27FC236}">
                <a16:creationId xmlns:a16="http://schemas.microsoft.com/office/drawing/2014/main" id="{DD070A6E-64DC-2F41-9A40-2D85E3663D4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07510" y="396775"/>
            <a:ext cx="537926" cy="381031"/>
          </a:xfrm>
          <a:prstGeom prst="rect">
            <a:avLst/>
          </a:prstGeom>
        </p:spPr>
      </p:pic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B7E7661C-8F47-A84E-B097-83D2887BAAE5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476101" y="241683"/>
            <a:ext cx="5619899" cy="497012"/>
          </a:xfrm>
        </p:spPr>
        <p:txBody>
          <a:bodyPr anchor="b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Presentation Name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C9E33F36-CB6A-3845-B322-222BD9B1F419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476100" y="698668"/>
            <a:ext cx="5619899" cy="58148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1"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Subsection</a:t>
            </a:r>
          </a:p>
        </p:txBody>
      </p:sp>
    </p:spTree>
    <p:extLst>
      <p:ext uri="{BB962C8B-B14F-4D97-AF65-F5344CB8AC3E}">
        <p14:creationId xmlns:p14="http://schemas.microsoft.com/office/powerpoint/2010/main" val="330638780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Dark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08000" y="2283090"/>
            <a:ext cx="9852104" cy="3181151"/>
          </a:xfrm>
        </p:spPr>
        <p:txBody>
          <a:bodyPr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2B16D"/>
              </a:buClr>
              <a:buSzPct val="70000"/>
              <a:buFont typeface="Arial" panose="020B0604020202020204" pitchFamily="34" charset="0"/>
              <a:buNone/>
              <a:tabLst/>
              <a:defRPr lang="en-US" sz="2000" kern="1200" dirty="0">
                <a:solidFill>
                  <a:srgbClr val="E0D5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25146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tabLst/>
              <a:defRPr/>
            </a:pPr>
            <a:r>
              <a:rPr lang="en-US"/>
              <a:t>Click to edit Master text styles</a:t>
            </a:r>
          </a:p>
        </p:txBody>
      </p:sp>
      <p:pic>
        <p:nvPicPr>
          <p:cNvPr id="20" name="Picture 19" descr="Icon&#10;&#10;Description automatically generated with medium confidence">
            <a:extLst>
              <a:ext uri="{FF2B5EF4-FFF2-40B4-BE49-F238E27FC236}">
                <a16:creationId xmlns:a16="http://schemas.microsoft.com/office/drawing/2014/main" id="{DD070A6E-64DC-2F41-9A40-2D85E3663D4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07510" y="396775"/>
            <a:ext cx="537926" cy="381031"/>
          </a:xfrm>
          <a:prstGeom prst="rect">
            <a:avLst/>
          </a:prstGeom>
        </p:spPr>
      </p:pic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679ACECD-DD2A-B64F-8E1E-426B640A054C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476101" y="241683"/>
            <a:ext cx="5619899" cy="497012"/>
          </a:xfrm>
        </p:spPr>
        <p:txBody>
          <a:bodyPr anchor="b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Presentation Name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8619EC4-76DA-1644-8D14-0A5DD8E7E339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476100" y="698668"/>
            <a:ext cx="5619899" cy="58148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1"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Subsection</a:t>
            </a:r>
          </a:p>
        </p:txBody>
      </p:sp>
    </p:spTree>
    <p:extLst>
      <p:ext uri="{BB962C8B-B14F-4D97-AF65-F5344CB8AC3E}">
        <p14:creationId xmlns:p14="http://schemas.microsoft.com/office/powerpoint/2010/main" val="216511188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Light_with lis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Icon&#10;&#10;Description automatically generated with medium confidence">
            <a:extLst>
              <a:ext uri="{FF2B5EF4-FFF2-40B4-BE49-F238E27FC236}">
                <a16:creationId xmlns:a16="http://schemas.microsoft.com/office/drawing/2014/main" id="{DD070A6E-64DC-2F41-9A40-2D85E3663D4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07510" y="396775"/>
            <a:ext cx="537926" cy="381031"/>
          </a:xfrm>
          <a:prstGeom prst="rect">
            <a:avLst/>
          </a:prstGeom>
        </p:spPr>
      </p:pic>
      <p:sp>
        <p:nvSpPr>
          <p:cNvPr id="13" name="Subtitle 2">
            <a:extLst>
              <a:ext uri="{FF2B5EF4-FFF2-40B4-BE49-F238E27FC236}">
                <a16:creationId xmlns:a16="http://schemas.microsoft.com/office/drawing/2014/main" id="{B9925059-DA62-0741-A886-A75ABAED9C3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8000" y="2283090"/>
            <a:ext cx="9852104" cy="3181151"/>
          </a:xfrm>
        </p:spPr>
        <p:txBody>
          <a:bodyPr>
            <a:normAutofit/>
          </a:bodyPr>
          <a:lstStyle>
            <a:lvl1pPr marL="342900" marR="0" indent="-34290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2B16D"/>
              </a:buClr>
              <a:buSzPct val="70000"/>
              <a:buFont typeface="Arial" panose="020B0604020202020204" pitchFamily="34" charset="0"/>
              <a:buChar char="•"/>
              <a:tabLst/>
              <a:defRPr lang="en-US" sz="2000" kern="12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25146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tabLst/>
              <a:defRPr/>
            </a:pPr>
            <a:r>
              <a:rPr lang="en-US"/>
              <a:t>Click to edit Master text styles</a:t>
            </a:r>
          </a:p>
          <a:p>
            <a:pPr marL="25146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tabLst/>
              <a:defRPr/>
            </a:pPr>
            <a:r>
              <a:rPr lang="en-US"/>
              <a:t>Click to edit Master text styles</a:t>
            </a:r>
          </a:p>
          <a:p>
            <a:pPr marL="25146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tabLst/>
              <a:defRPr/>
            </a:pPr>
            <a:r>
              <a:rPr lang="en-US"/>
              <a:t>Click to edit Master text styles</a:t>
            </a:r>
          </a:p>
          <a:p>
            <a:pPr marL="25146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tabLst/>
              <a:defRPr/>
            </a:pPr>
            <a:r>
              <a:rPr lang="en-US"/>
              <a:t>Click to edit Master text styles</a:t>
            </a:r>
          </a:p>
          <a:p>
            <a:pPr marL="25146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tabLst/>
              <a:defRPr/>
            </a:pPr>
            <a:r>
              <a:rPr lang="en-US"/>
              <a:t>Click to edit Master text styles</a:t>
            </a:r>
          </a:p>
          <a:p>
            <a:pPr marL="25146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tabLst/>
              <a:defRPr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525247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Light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08000" y="2283090"/>
            <a:ext cx="9852104" cy="3181151"/>
          </a:xfrm>
        </p:spPr>
        <p:txBody>
          <a:bodyPr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2B16D"/>
              </a:buClr>
              <a:buSzPct val="70000"/>
              <a:buFont typeface="Arial" panose="020B0604020202020204" pitchFamily="34" charset="0"/>
              <a:buNone/>
              <a:tabLst/>
              <a:defRPr lang="en-US" sz="2000" kern="12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25146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tabLst/>
              <a:defRPr/>
            </a:pPr>
            <a:r>
              <a:rPr lang="en-US"/>
              <a:t>Click to edit Master text styles</a:t>
            </a:r>
          </a:p>
        </p:txBody>
      </p:sp>
      <p:pic>
        <p:nvPicPr>
          <p:cNvPr id="20" name="Picture 19" descr="Icon&#10;&#10;Description automatically generated with medium confidence">
            <a:extLst>
              <a:ext uri="{FF2B5EF4-FFF2-40B4-BE49-F238E27FC236}">
                <a16:creationId xmlns:a16="http://schemas.microsoft.com/office/drawing/2014/main" id="{DD070A6E-64DC-2F41-9A40-2D85E3663D4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07510" y="396775"/>
            <a:ext cx="537926" cy="381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1637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_with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30927" y="4933507"/>
            <a:ext cx="5128022" cy="1305500"/>
          </a:xfrm>
        </p:spPr>
        <p:txBody>
          <a:bodyPr anchor="b">
            <a:normAutofit/>
          </a:bodyPr>
          <a:lstStyle>
            <a:lvl1pPr algn="l">
              <a:defRPr sz="4000">
                <a:solidFill>
                  <a:schemeClr val="accent5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3" name="Picture 12" descr="Text&#10;&#10;Description automatically generated">
            <a:extLst>
              <a:ext uri="{FF2B5EF4-FFF2-40B4-BE49-F238E27FC236}">
                <a16:creationId xmlns:a16="http://schemas.microsoft.com/office/drawing/2014/main" id="{D6E16576-7A47-6F43-BCCC-0201D2F0358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30927" y="646847"/>
            <a:ext cx="2410896" cy="523522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A12FA5A-5425-9D4A-9C6F-9D6BB0C43366}"/>
              </a:ext>
            </a:extLst>
          </p:cNvPr>
          <p:cNvCxnSpPr>
            <a:cxnSpLocks/>
          </p:cNvCxnSpPr>
          <p:nvPr userDrawn="1"/>
        </p:nvCxnSpPr>
        <p:spPr>
          <a:xfrm>
            <a:off x="6106160" y="-57543"/>
            <a:ext cx="0" cy="6915543"/>
          </a:xfrm>
          <a:prstGeom prst="line">
            <a:avLst/>
          </a:prstGeom>
          <a:ln>
            <a:gradFill flip="none" rotWithShape="1">
              <a:gsLst>
                <a:gs pos="0">
                  <a:srgbClr val="FEEEB6"/>
                </a:gs>
                <a:gs pos="100000">
                  <a:srgbClr val="B49248"/>
                </a:gs>
              </a:gsLst>
              <a:lin ang="2700000" scaled="0"/>
              <a:tileRect/>
            </a:gra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1" name="Picture 2">
            <a:extLst>
              <a:ext uri="{FF2B5EF4-FFF2-40B4-BE49-F238E27FC236}">
                <a16:creationId xmlns:a16="http://schemas.microsoft.com/office/drawing/2014/main" id="{9FB89F2B-E93E-0641-8991-6CC778E41107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3">
            <a:alphaModFix amt="5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31" t="9698" r="21187"/>
          <a:stretch/>
        </p:blipFill>
        <p:spPr bwMode="auto">
          <a:xfrm>
            <a:off x="6113794" y="-1"/>
            <a:ext cx="6078204" cy="6838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7439FD51-B1D6-8F4A-803E-396E69AF84E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6197" y="4567999"/>
            <a:ext cx="1739198" cy="365125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6E3C9BF4-CD7D-8540-B3F3-C4359157ED05}" type="datetime4">
              <a:rPr lang="en-US" smtClean="0"/>
              <a:t>November 21, 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15859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id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Icon&#10;&#10;Description automatically generated with medium confidence">
            <a:extLst>
              <a:ext uri="{FF2B5EF4-FFF2-40B4-BE49-F238E27FC236}">
                <a16:creationId xmlns:a16="http://schemas.microsoft.com/office/drawing/2014/main" id="{DD070A6E-64DC-2F41-9A40-2D85E3663D4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07510" y="396775"/>
            <a:ext cx="537926" cy="381031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95D52FD-2419-B24C-B2EA-9271BC6BBF87}"/>
              </a:ext>
            </a:extLst>
          </p:cNvPr>
          <p:cNvCxnSpPr>
            <a:cxnSpLocks/>
          </p:cNvCxnSpPr>
          <p:nvPr userDrawn="1"/>
        </p:nvCxnSpPr>
        <p:spPr>
          <a:xfrm>
            <a:off x="0" y="1030494"/>
            <a:ext cx="12251473" cy="32"/>
          </a:xfrm>
          <a:prstGeom prst="line">
            <a:avLst/>
          </a:prstGeom>
          <a:ln>
            <a:solidFill>
              <a:srgbClr val="D2B16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4B43891-19A2-E44C-BFD9-E9A295B5D0FD}"/>
              </a:ext>
            </a:extLst>
          </p:cNvPr>
          <p:cNvCxnSpPr>
            <a:cxnSpLocks/>
          </p:cNvCxnSpPr>
          <p:nvPr userDrawn="1"/>
        </p:nvCxnSpPr>
        <p:spPr>
          <a:xfrm>
            <a:off x="0" y="2697284"/>
            <a:ext cx="12251473" cy="0"/>
          </a:xfrm>
          <a:prstGeom prst="line">
            <a:avLst/>
          </a:prstGeom>
          <a:ln>
            <a:solidFill>
              <a:srgbClr val="D2B16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E6461FD-CC27-ED43-9F1E-024F4F11A555}"/>
              </a:ext>
            </a:extLst>
          </p:cNvPr>
          <p:cNvCxnSpPr>
            <a:cxnSpLocks/>
          </p:cNvCxnSpPr>
          <p:nvPr userDrawn="1"/>
        </p:nvCxnSpPr>
        <p:spPr>
          <a:xfrm>
            <a:off x="0" y="4243145"/>
            <a:ext cx="12192000" cy="0"/>
          </a:xfrm>
          <a:prstGeom prst="line">
            <a:avLst/>
          </a:prstGeom>
          <a:ln>
            <a:solidFill>
              <a:srgbClr val="D2B16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64B4CC7-DE04-614C-8F67-33EBDF91710B}"/>
              </a:ext>
            </a:extLst>
          </p:cNvPr>
          <p:cNvCxnSpPr>
            <a:cxnSpLocks/>
          </p:cNvCxnSpPr>
          <p:nvPr userDrawn="1"/>
        </p:nvCxnSpPr>
        <p:spPr>
          <a:xfrm>
            <a:off x="0" y="5845140"/>
            <a:ext cx="12251473" cy="0"/>
          </a:xfrm>
          <a:prstGeom prst="line">
            <a:avLst/>
          </a:prstGeom>
          <a:ln>
            <a:solidFill>
              <a:srgbClr val="D2B16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A210702-9285-5B4D-A2ED-83DAECEA8C8B}"/>
              </a:ext>
            </a:extLst>
          </p:cNvPr>
          <p:cNvCxnSpPr>
            <a:cxnSpLocks/>
          </p:cNvCxnSpPr>
          <p:nvPr userDrawn="1"/>
        </p:nvCxnSpPr>
        <p:spPr>
          <a:xfrm>
            <a:off x="8868936" y="1030494"/>
            <a:ext cx="0" cy="4814646"/>
          </a:xfrm>
          <a:prstGeom prst="line">
            <a:avLst/>
          </a:prstGeom>
          <a:ln>
            <a:solidFill>
              <a:srgbClr val="D2B16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415DD7A-2884-CB45-A39F-88BC1E8F8B37}"/>
              </a:ext>
            </a:extLst>
          </p:cNvPr>
          <p:cNvCxnSpPr>
            <a:cxnSpLocks/>
          </p:cNvCxnSpPr>
          <p:nvPr userDrawn="1"/>
        </p:nvCxnSpPr>
        <p:spPr>
          <a:xfrm>
            <a:off x="6140604" y="1030494"/>
            <a:ext cx="0" cy="4814646"/>
          </a:xfrm>
          <a:prstGeom prst="line">
            <a:avLst/>
          </a:prstGeom>
          <a:ln>
            <a:solidFill>
              <a:srgbClr val="D2B16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F373CE6-A7CE-D14D-8423-5DE8FD3F2093}"/>
              </a:ext>
            </a:extLst>
          </p:cNvPr>
          <p:cNvCxnSpPr>
            <a:cxnSpLocks/>
          </p:cNvCxnSpPr>
          <p:nvPr userDrawn="1"/>
        </p:nvCxnSpPr>
        <p:spPr>
          <a:xfrm>
            <a:off x="3352800" y="1030494"/>
            <a:ext cx="0" cy="4814646"/>
          </a:xfrm>
          <a:prstGeom prst="line">
            <a:avLst/>
          </a:prstGeom>
          <a:ln>
            <a:solidFill>
              <a:srgbClr val="D2B16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045FF2A-79FD-BB44-A2CA-1331757B5311}"/>
              </a:ext>
            </a:extLst>
          </p:cNvPr>
          <p:cNvCxnSpPr>
            <a:cxnSpLocks/>
          </p:cNvCxnSpPr>
          <p:nvPr userDrawn="1"/>
        </p:nvCxnSpPr>
        <p:spPr>
          <a:xfrm>
            <a:off x="624468" y="1030494"/>
            <a:ext cx="0" cy="4814646"/>
          </a:xfrm>
          <a:prstGeom prst="line">
            <a:avLst/>
          </a:prstGeom>
          <a:ln>
            <a:solidFill>
              <a:srgbClr val="D2B16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597979B-8AFF-904E-960C-121AED32CABF}"/>
              </a:ext>
            </a:extLst>
          </p:cNvPr>
          <p:cNvCxnSpPr>
            <a:cxnSpLocks/>
          </p:cNvCxnSpPr>
          <p:nvPr userDrawn="1"/>
        </p:nvCxnSpPr>
        <p:spPr>
          <a:xfrm>
            <a:off x="11567532" y="1030494"/>
            <a:ext cx="0" cy="4814646"/>
          </a:xfrm>
          <a:prstGeom prst="line">
            <a:avLst/>
          </a:prstGeom>
          <a:ln>
            <a:solidFill>
              <a:srgbClr val="D2B16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1F7955-5E89-D74C-9EF1-CE55C691D13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28243" y="1893134"/>
            <a:ext cx="2272154" cy="545815"/>
          </a:xfrm>
        </p:spPr>
        <p:txBody>
          <a:bodyPr anchor="b">
            <a:normAutofit/>
          </a:bodyPr>
          <a:lstStyle>
            <a:lvl1pPr marL="0" indent="0">
              <a:buNone/>
              <a:defRPr sz="14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/>
              <a:t>Insert Text Here</a:t>
            </a: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586102F4-C2D7-4949-BBD7-069B15E2BE0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711239" y="1902234"/>
            <a:ext cx="2276961" cy="545815"/>
          </a:xfrm>
        </p:spPr>
        <p:txBody>
          <a:bodyPr anchor="b">
            <a:normAutofit/>
          </a:bodyPr>
          <a:lstStyle>
            <a:lvl1pPr marL="0" indent="0">
              <a:buNone/>
              <a:defRPr sz="14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/>
              <a:t>Insert Text Here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0EFD0E42-6CF3-3B45-8418-50EFC964397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42660" y="1890542"/>
            <a:ext cx="2273870" cy="545815"/>
          </a:xfrm>
        </p:spPr>
        <p:txBody>
          <a:bodyPr anchor="b">
            <a:normAutofit/>
          </a:bodyPr>
          <a:lstStyle>
            <a:lvl1pPr marL="0" indent="0">
              <a:buNone/>
              <a:defRPr sz="14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/>
              <a:t>Insert Text Here</a:t>
            </a:r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E3411B4C-A7FB-C84C-A916-88C5CFEDAED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711239" y="3498093"/>
            <a:ext cx="2276958" cy="545815"/>
          </a:xfrm>
        </p:spPr>
        <p:txBody>
          <a:bodyPr anchor="b">
            <a:normAutofit/>
          </a:bodyPr>
          <a:lstStyle>
            <a:lvl1pPr marL="0" indent="0">
              <a:buNone/>
              <a:defRPr sz="14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/>
              <a:t>Insert Text Here</a:t>
            </a: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A7D50877-D419-A647-A938-AC0D343DB4D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706007" y="5027896"/>
            <a:ext cx="2282190" cy="545815"/>
          </a:xfrm>
        </p:spPr>
        <p:txBody>
          <a:bodyPr anchor="b">
            <a:normAutofit/>
          </a:bodyPr>
          <a:lstStyle>
            <a:lvl1pPr marL="0" indent="0">
              <a:buNone/>
              <a:defRPr sz="14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/>
              <a:t>Insert Text Here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C749A1C5-832F-3641-9E2E-346ED2ADA14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42660" y="3499339"/>
            <a:ext cx="2273868" cy="545815"/>
          </a:xfrm>
        </p:spPr>
        <p:txBody>
          <a:bodyPr anchor="b">
            <a:normAutofit/>
          </a:bodyPr>
          <a:lstStyle>
            <a:lvl1pPr marL="0" indent="0">
              <a:buNone/>
              <a:defRPr sz="14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/>
              <a:t>Insert Text Here</a:t>
            </a: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363CAA6B-5FB2-BE46-98FE-5279349B8F4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141914" y="1890541"/>
            <a:ext cx="2273210" cy="545815"/>
          </a:xfrm>
        </p:spPr>
        <p:txBody>
          <a:bodyPr anchor="b">
            <a:normAutofit/>
          </a:bodyPr>
          <a:lstStyle>
            <a:lvl1pPr marL="0" indent="0">
              <a:buNone/>
              <a:defRPr sz="14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/>
              <a:t>Insert Text Here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2F950F76-DB7E-EB40-8326-ED06CCFE62E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28242" y="3493305"/>
            <a:ext cx="2272154" cy="545815"/>
          </a:xfrm>
        </p:spPr>
        <p:txBody>
          <a:bodyPr anchor="b">
            <a:normAutofit/>
          </a:bodyPr>
          <a:lstStyle>
            <a:lvl1pPr marL="0" indent="0">
              <a:buNone/>
              <a:defRPr sz="14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/>
              <a:t>Insert Text Here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D4229E0C-62C8-3644-BA3B-504280DC795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26323" y="5027895"/>
            <a:ext cx="2274071" cy="545815"/>
          </a:xfrm>
        </p:spPr>
        <p:txBody>
          <a:bodyPr anchor="b">
            <a:normAutofit/>
          </a:bodyPr>
          <a:lstStyle>
            <a:lvl1pPr marL="0" indent="0">
              <a:buNone/>
              <a:defRPr sz="14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/>
              <a:t>Insert Text Here</a:t>
            </a:r>
          </a:p>
        </p:txBody>
      </p:sp>
      <p:sp>
        <p:nvSpPr>
          <p:cNvPr id="42" name="Text Placeholder 2">
            <a:extLst>
              <a:ext uri="{FF2B5EF4-FFF2-40B4-BE49-F238E27FC236}">
                <a16:creationId xmlns:a16="http://schemas.microsoft.com/office/drawing/2014/main" id="{8C169B54-58A1-214E-AD85-F41C9E05972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443521" y="5027894"/>
            <a:ext cx="2273005" cy="545815"/>
          </a:xfrm>
        </p:spPr>
        <p:txBody>
          <a:bodyPr anchor="b">
            <a:normAutofit/>
          </a:bodyPr>
          <a:lstStyle>
            <a:lvl1pPr marL="0" indent="0">
              <a:buNone/>
              <a:defRPr sz="14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/>
              <a:t>Insert Text Here</a:t>
            </a:r>
          </a:p>
        </p:txBody>
      </p:sp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910A2D85-31D3-7E4E-9E1E-004FBB157EE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141914" y="3499339"/>
            <a:ext cx="2259195" cy="545815"/>
          </a:xfrm>
        </p:spPr>
        <p:txBody>
          <a:bodyPr anchor="b">
            <a:normAutofit/>
          </a:bodyPr>
          <a:lstStyle>
            <a:lvl1pPr marL="0" indent="0">
              <a:buNone/>
              <a:defRPr sz="14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/>
              <a:t>Insert Text Here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C72B8D38-17CE-6549-B165-F0E689696EA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141913" y="5027893"/>
            <a:ext cx="2302943" cy="545815"/>
          </a:xfrm>
        </p:spPr>
        <p:txBody>
          <a:bodyPr anchor="b">
            <a:normAutofit/>
          </a:bodyPr>
          <a:lstStyle>
            <a:lvl1pPr marL="0" indent="0">
              <a:buNone/>
              <a:defRPr sz="14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/>
              <a:t>Insert Text Here</a:t>
            </a:r>
          </a:p>
        </p:txBody>
      </p:sp>
    </p:spTree>
    <p:extLst>
      <p:ext uri="{BB962C8B-B14F-4D97-AF65-F5344CB8AC3E}">
        <p14:creationId xmlns:p14="http://schemas.microsoft.com/office/powerpoint/2010/main" val="37579040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_10 School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Icon&#10;&#10;Description automatically generated with medium confidence">
            <a:extLst>
              <a:ext uri="{FF2B5EF4-FFF2-40B4-BE49-F238E27FC236}">
                <a16:creationId xmlns:a16="http://schemas.microsoft.com/office/drawing/2014/main" id="{DD070A6E-64DC-2F41-9A40-2D85E3663D4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07510" y="396775"/>
            <a:ext cx="537926" cy="381031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95D52FD-2419-B24C-B2EA-9271BC6BBF87}"/>
              </a:ext>
            </a:extLst>
          </p:cNvPr>
          <p:cNvCxnSpPr>
            <a:cxnSpLocks/>
          </p:cNvCxnSpPr>
          <p:nvPr userDrawn="1"/>
        </p:nvCxnSpPr>
        <p:spPr>
          <a:xfrm>
            <a:off x="0" y="1030494"/>
            <a:ext cx="12251473" cy="32"/>
          </a:xfrm>
          <a:prstGeom prst="line">
            <a:avLst/>
          </a:prstGeom>
          <a:ln>
            <a:solidFill>
              <a:srgbClr val="D2B16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4B43891-19A2-E44C-BFD9-E9A295B5D0FD}"/>
              </a:ext>
            </a:extLst>
          </p:cNvPr>
          <p:cNvCxnSpPr>
            <a:cxnSpLocks/>
          </p:cNvCxnSpPr>
          <p:nvPr userDrawn="1"/>
        </p:nvCxnSpPr>
        <p:spPr>
          <a:xfrm>
            <a:off x="0" y="2697284"/>
            <a:ext cx="12251473" cy="0"/>
          </a:xfrm>
          <a:prstGeom prst="line">
            <a:avLst/>
          </a:prstGeom>
          <a:ln>
            <a:solidFill>
              <a:srgbClr val="D2B16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E6461FD-CC27-ED43-9F1E-024F4F11A555}"/>
              </a:ext>
            </a:extLst>
          </p:cNvPr>
          <p:cNvCxnSpPr>
            <a:cxnSpLocks/>
          </p:cNvCxnSpPr>
          <p:nvPr userDrawn="1"/>
        </p:nvCxnSpPr>
        <p:spPr>
          <a:xfrm>
            <a:off x="0" y="4243145"/>
            <a:ext cx="12192000" cy="0"/>
          </a:xfrm>
          <a:prstGeom prst="line">
            <a:avLst/>
          </a:prstGeom>
          <a:ln>
            <a:solidFill>
              <a:srgbClr val="D2B16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64B4CC7-DE04-614C-8F67-33EBDF91710B}"/>
              </a:ext>
            </a:extLst>
          </p:cNvPr>
          <p:cNvCxnSpPr>
            <a:cxnSpLocks/>
          </p:cNvCxnSpPr>
          <p:nvPr userDrawn="1"/>
        </p:nvCxnSpPr>
        <p:spPr>
          <a:xfrm>
            <a:off x="0" y="5845140"/>
            <a:ext cx="12251473" cy="0"/>
          </a:xfrm>
          <a:prstGeom prst="line">
            <a:avLst/>
          </a:prstGeom>
          <a:ln>
            <a:solidFill>
              <a:srgbClr val="D2B16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A210702-9285-5B4D-A2ED-83DAECEA8C8B}"/>
              </a:ext>
            </a:extLst>
          </p:cNvPr>
          <p:cNvCxnSpPr>
            <a:cxnSpLocks/>
          </p:cNvCxnSpPr>
          <p:nvPr userDrawn="1"/>
        </p:nvCxnSpPr>
        <p:spPr>
          <a:xfrm>
            <a:off x="8868936" y="1030494"/>
            <a:ext cx="0" cy="4814646"/>
          </a:xfrm>
          <a:prstGeom prst="line">
            <a:avLst/>
          </a:prstGeom>
          <a:ln>
            <a:solidFill>
              <a:srgbClr val="D2B16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415DD7A-2884-CB45-A39F-88BC1E8F8B37}"/>
              </a:ext>
            </a:extLst>
          </p:cNvPr>
          <p:cNvCxnSpPr>
            <a:cxnSpLocks/>
          </p:cNvCxnSpPr>
          <p:nvPr userDrawn="1"/>
        </p:nvCxnSpPr>
        <p:spPr>
          <a:xfrm>
            <a:off x="6140604" y="1030494"/>
            <a:ext cx="0" cy="4814646"/>
          </a:xfrm>
          <a:prstGeom prst="line">
            <a:avLst/>
          </a:prstGeom>
          <a:ln>
            <a:solidFill>
              <a:srgbClr val="D2B16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F373CE6-A7CE-D14D-8423-5DE8FD3F2093}"/>
              </a:ext>
            </a:extLst>
          </p:cNvPr>
          <p:cNvCxnSpPr>
            <a:cxnSpLocks/>
          </p:cNvCxnSpPr>
          <p:nvPr userDrawn="1"/>
        </p:nvCxnSpPr>
        <p:spPr>
          <a:xfrm>
            <a:off x="3352800" y="1030494"/>
            <a:ext cx="0" cy="4814646"/>
          </a:xfrm>
          <a:prstGeom prst="line">
            <a:avLst/>
          </a:prstGeom>
          <a:ln>
            <a:solidFill>
              <a:srgbClr val="D2B16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045FF2A-79FD-BB44-A2CA-1331757B5311}"/>
              </a:ext>
            </a:extLst>
          </p:cNvPr>
          <p:cNvCxnSpPr>
            <a:cxnSpLocks/>
          </p:cNvCxnSpPr>
          <p:nvPr userDrawn="1"/>
        </p:nvCxnSpPr>
        <p:spPr>
          <a:xfrm>
            <a:off x="624468" y="1030494"/>
            <a:ext cx="0" cy="4814646"/>
          </a:xfrm>
          <a:prstGeom prst="line">
            <a:avLst/>
          </a:prstGeom>
          <a:ln>
            <a:solidFill>
              <a:srgbClr val="D2B16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597979B-8AFF-904E-960C-121AED32CABF}"/>
              </a:ext>
            </a:extLst>
          </p:cNvPr>
          <p:cNvCxnSpPr>
            <a:cxnSpLocks/>
          </p:cNvCxnSpPr>
          <p:nvPr userDrawn="1"/>
        </p:nvCxnSpPr>
        <p:spPr>
          <a:xfrm>
            <a:off x="11567532" y="1030494"/>
            <a:ext cx="0" cy="4814646"/>
          </a:xfrm>
          <a:prstGeom prst="line">
            <a:avLst/>
          </a:prstGeom>
          <a:ln>
            <a:solidFill>
              <a:srgbClr val="D2B16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B956BB7B-5CE5-F441-B889-0A1C038B2A36}"/>
              </a:ext>
            </a:extLst>
          </p:cNvPr>
          <p:cNvSpPr txBox="1"/>
          <p:nvPr userDrawn="1"/>
        </p:nvSpPr>
        <p:spPr>
          <a:xfrm>
            <a:off x="982613" y="2108577"/>
            <a:ext cx="1957170" cy="30777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buClr>
                <a:schemeClr val="accent6"/>
              </a:buClr>
            </a:pPr>
            <a:r>
              <a:rPr lang="en-US" sz="1400" b="1">
                <a:solidFill>
                  <a:srgbClr val="1A1A1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Blair School of Music</a:t>
            </a:r>
            <a:endParaRPr lang="en-US" sz="1400">
              <a:solidFill>
                <a:srgbClr val="1A1A1A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E70D162-17AA-414A-B172-551F4ED73BFD}"/>
              </a:ext>
            </a:extLst>
          </p:cNvPr>
          <p:cNvSpPr txBox="1"/>
          <p:nvPr userDrawn="1"/>
        </p:nvSpPr>
        <p:spPr>
          <a:xfrm>
            <a:off x="3746432" y="1893134"/>
            <a:ext cx="1676317" cy="52322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buClr>
                <a:schemeClr val="accent6"/>
              </a:buClr>
            </a:pPr>
            <a:r>
              <a:rPr lang="en-US" sz="1400" b="1">
                <a:solidFill>
                  <a:srgbClr val="1A1A1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College of Arts</a:t>
            </a:r>
            <a:br>
              <a:rPr lang="en-US" sz="1400">
                <a:solidFill>
                  <a:srgbClr val="1A1A1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1400" b="1">
                <a:solidFill>
                  <a:srgbClr val="1A1A1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and Sciences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140AECC-2852-3B48-B51A-80B5E7CDBCC7}"/>
              </a:ext>
            </a:extLst>
          </p:cNvPr>
          <p:cNvSpPr txBox="1"/>
          <p:nvPr userDrawn="1"/>
        </p:nvSpPr>
        <p:spPr>
          <a:xfrm>
            <a:off x="6500009" y="2108577"/>
            <a:ext cx="1676317" cy="30777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buClr>
                <a:schemeClr val="accent6"/>
              </a:buClr>
            </a:pPr>
            <a:r>
              <a:rPr lang="en-US" sz="1400" b="1">
                <a:solidFill>
                  <a:srgbClr val="1A1A1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Divinity School</a:t>
            </a:r>
            <a:endParaRPr lang="en-US" sz="1400">
              <a:solidFill>
                <a:srgbClr val="1A1A1A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05663EA-250A-A24A-BF53-0FA1A5EE3B7A}"/>
              </a:ext>
            </a:extLst>
          </p:cNvPr>
          <p:cNvSpPr txBox="1"/>
          <p:nvPr userDrawn="1"/>
        </p:nvSpPr>
        <p:spPr>
          <a:xfrm>
            <a:off x="9281954" y="2108577"/>
            <a:ext cx="1785072" cy="30777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buClr>
                <a:schemeClr val="accent6"/>
              </a:buClr>
            </a:pPr>
            <a:r>
              <a:rPr lang="en-US" sz="1400" b="1">
                <a:solidFill>
                  <a:srgbClr val="1A1A1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Graduate School</a:t>
            </a:r>
            <a:endParaRPr lang="en-US" sz="1400">
              <a:solidFill>
                <a:srgbClr val="1A1A1A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FC1B1C5-3349-4846-A0F1-D6E86F5762A6}"/>
              </a:ext>
            </a:extLst>
          </p:cNvPr>
          <p:cNvSpPr txBox="1"/>
          <p:nvPr userDrawn="1"/>
        </p:nvSpPr>
        <p:spPr>
          <a:xfrm>
            <a:off x="982613" y="3737377"/>
            <a:ext cx="1676317" cy="30777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buClr>
                <a:schemeClr val="accent6"/>
              </a:buClr>
            </a:pPr>
            <a:r>
              <a:rPr lang="en-US" sz="1400" b="1">
                <a:solidFill>
                  <a:srgbClr val="1A1A1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Law School</a:t>
            </a:r>
            <a:endParaRPr lang="en-US" sz="1400">
              <a:solidFill>
                <a:srgbClr val="1A1A1A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BF4D32B-9B34-A64E-9C72-44B90CF4B7E1}"/>
              </a:ext>
            </a:extLst>
          </p:cNvPr>
          <p:cNvSpPr txBox="1"/>
          <p:nvPr userDrawn="1"/>
        </p:nvSpPr>
        <p:spPr>
          <a:xfrm>
            <a:off x="3746432" y="3306490"/>
            <a:ext cx="1676317" cy="73866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buClr>
                <a:schemeClr val="accent6"/>
              </a:buClr>
            </a:pPr>
            <a:r>
              <a:rPr lang="en-US" sz="1400" b="1">
                <a:solidFill>
                  <a:srgbClr val="1A1A1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Owen Graduate School of Management</a:t>
            </a:r>
            <a:endParaRPr lang="en-US" sz="1400">
              <a:solidFill>
                <a:srgbClr val="1A1A1A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2DAF53A-0296-F842-B971-2C80F878B028}"/>
              </a:ext>
            </a:extLst>
          </p:cNvPr>
          <p:cNvSpPr txBox="1"/>
          <p:nvPr userDrawn="1"/>
        </p:nvSpPr>
        <p:spPr>
          <a:xfrm>
            <a:off x="6500009" y="3737377"/>
            <a:ext cx="1676317" cy="30777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buClr>
                <a:schemeClr val="accent6"/>
              </a:buClr>
            </a:pPr>
            <a:r>
              <a:rPr lang="en-US" sz="1400" b="1">
                <a:solidFill>
                  <a:srgbClr val="1A1A1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Peabody College</a:t>
            </a:r>
            <a:endParaRPr lang="en-US" sz="1400">
              <a:solidFill>
                <a:srgbClr val="1A1A1A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FF441D9-7B8A-7643-B64A-BA688EDCF850}"/>
              </a:ext>
            </a:extLst>
          </p:cNvPr>
          <p:cNvSpPr txBox="1"/>
          <p:nvPr userDrawn="1"/>
        </p:nvSpPr>
        <p:spPr>
          <a:xfrm>
            <a:off x="9281954" y="3521934"/>
            <a:ext cx="1785072" cy="52322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buClr>
                <a:schemeClr val="accent6"/>
              </a:buClr>
            </a:pPr>
            <a:r>
              <a:rPr lang="en-US" sz="1400" b="1">
                <a:solidFill>
                  <a:srgbClr val="1A1A1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School of Engineering</a:t>
            </a:r>
            <a:endParaRPr lang="en-US" sz="1400">
              <a:solidFill>
                <a:srgbClr val="1A1A1A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6856156-5CE2-B74F-8659-51D32F182E20}"/>
              </a:ext>
            </a:extLst>
          </p:cNvPr>
          <p:cNvSpPr txBox="1"/>
          <p:nvPr userDrawn="1"/>
        </p:nvSpPr>
        <p:spPr>
          <a:xfrm>
            <a:off x="982613" y="5067794"/>
            <a:ext cx="1676317" cy="52322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buClr>
                <a:schemeClr val="accent6"/>
              </a:buClr>
            </a:pPr>
            <a:r>
              <a:rPr lang="en-US" sz="1400" b="1">
                <a:solidFill>
                  <a:srgbClr val="1A1A1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School of </a:t>
            </a:r>
            <a:br>
              <a:rPr lang="en-US" sz="1400" b="1">
                <a:solidFill>
                  <a:srgbClr val="1A1A1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1400" b="1">
                <a:solidFill>
                  <a:srgbClr val="1A1A1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Medicine</a:t>
            </a:r>
            <a:endParaRPr lang="en-US" sz="1400">
              <a:solidFill>
                <a:srgbClr val="1A1A1A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8223F9C-2080-5545-8CEE-1BE489720355}"/>
              </a:ext>
            </a:extLst>
          </p:cNvPr>
          <p:cNvSpPr txBox="1"/>
          <p:nvPr userDrawn="1"/>
        </p:nvSpPr>
        <p:spPr>
          <a:xfrm>
            <a:off x="3746432" y="5067794"/>
            <a:ext cx="1676317" cy="52322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buClr>
                <a:schemeClr val="accent6"/>
              </a:buClr>
            </a:pPr>
            <a:r>
              <a:rPr lang="en-US" sz="1400" b="1">
                <a:solidFill>
                  <a:srgbClr val="1A1A1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School of </a:t>
            </a:r>
            <a:br>
              <a:rPr lang="en-US" sz="1400" b="1">
                <a:solidFill>
                  <a:srgbClr val="1A1A1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1400" b="1">
                <a:solidFill>
                  <a:srgbClr val="1A1A1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Nursing</a:t>
            </a:r>
            <a:endParaRPr lang="en-US" sz="1400">
              <a:solidFill>
                <a:srgbClr val="1A1A1A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51990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GUIDE0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ABC8669E-B216-AA42-B53A-973035C85CE2}"/>
              </a:ext>
            </a:extLst>
          </p:cNvPr>
          <p:cNvCxnSpPr>
            <a:cxnSpLocks/>
          </p:cNvCxnSpPr>
          <p:nvPr userDrawn="1"/>
        </p:nvCxnSpPr>
        <p:spPr>
          <a:xfrm>
            <a:off x="593012" y="1017632"/>
            <a:ext cx="1084277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F272C731-1402-D34C-B7DD-4065D53CE563}"/>
              </a:ext>
            </a:extLst>
          </p:cNvPr>
          <p:cNvSpPr txBox="1"/>
          <p:nvPr userDrawn="1"/>
        </p:nvSpPr>
        <p:spPr>
          <a:xfrm>
            <a:off x="472918" y="343881"/>
            <a:ext cx="5981125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3300" b="1" i="0" spc="30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TEMPLATE GUIDELINES</a:t>
            </a:r>
            <a:endParaRPr lang="en-US" sz="3300" b="1" i="0" spc="300" baseline="0"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3FFBCD6-4509-E545-897B-13343F0A4AA2}"/>
              </a:ext>
            </a:extLst>
          </p:cNvPr>
          <p:cNvSpPr txBox="1"/>
          <p:nvPr userDrawn="1"/>
        </p:nvSpPr>
        <p:spPr>
          <a:xfrm>
            <a:off x="500412" y="1238057"/>
            <a:ext cx="38160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0" i="0" spc="300" baseline="0">
                <a:solidFill>
                  <a:schemeClr val="tx2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USING SLIDE LAYOUTS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1F24369F-C194-AD45-85F6-6988005CDA65}"/>
              </a:ext>
            </a:extLst>
          </p:cNvPr>
          <p:cNvCxnSpPr>
            <a:cxnSpLocks/>
          </p:cNvCxnSpPr>
          <p:nvPr userDrawn="1"/>
        </p:nvCxnSpPr>
        <p:spPr>
          <a:xfrm>
            <a:off x="593012" y="1683345"/>
            <a:ext cx="3562129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179A14FE-18BE-6142-B636-9CCED47D817E}"/>
              </a:ext>
            </a:extLst>
          </p:cNvPr>
          <p:cNvSpPr txBox="1"/>
          <p:nvPr userDrawn="1"/>
        </p:nvSpPr>
        <p:spPr>
          <a:xfrm>
            <a:off x="520121" y="1883971"/>
            <a:ext cx="2933258" cy="346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ts val="2200"/>
              </a:lnSpc>
            </a:pPr>
            <a:r>
              <a:rPr lang="en-US" sz="1400" b="1" i="0" spc="150" baseline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To insert a new slide: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08843B7-205D-3946-ABAE-B1BDBD70F068}"/>
              </a:ext>
            </a:extLst>
          </p:cNvPr>
          <p:cNvSpPr txBox="1"/>
          <p:nvPr userDrawn="1"/>
        </p:nvSpPr>
        <p:spPr>
          <a:xfrm>
            <a:off x="520120" y="2285462"/>
            <a:ext cx="4872151" cy="14396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200" b="0" i="0" spc="150" baseline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Click the arrow on the right slide of the </a:t>
            </a:r>
            <a:br>
              <a:rPr lang="en-US" sz="1200" b="0" i="0" spc="150" baseline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</a:br>
            <a:r>
              <a:rPr lang="en-US" sz="1200" b="0" i="0" spc="150" baseline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New Slide button</a:t>
            </a:r>
          </a:p>
          <a:p>
            <a:pPr marL="342900" lvl="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200" b="0" i="0" spc="150" baseline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Choose an appropriate layout from</a:t>
            </a:r>
            <a:br>
              <a:rPr lang="en-US" sz="1200" b="0" i="0" spc="150" baseline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</a:br>
            <a:r>
              <a:rPr lang="en-US" sz="1200" b="0" i="0" spc="150" baseline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the gallery</a:t>
            </a:r>
          </a:p>
          <a:p>
            <a:pPr marL="342900" lvl="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200" b="0" i="0" spc="150" baseline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Edit as needed, following the guidelines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2ECCC39-BB65-AC40-AD18-8F381A0C05D3}"/>
              </a:ext>
            </a:extLst>
          </p:cNvPr>
          <p:cNvSpPr txBox="1"/>
          <p:nvPr userDrawn="1"/>
        </p:nvSpPr>
        <p:spPr>
          <a:xfrm>
            <a:off x="5785109" y="1238057"/>
            <a:ext cx="49994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0" i="0" spc="300" baseline="0">
                <a:solidFill>
                  <a:schemeClr val="tx2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CHANGING SLIDE LAYOUTS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9A836D77-69F2-494D-B305-F1C1FC3DB5D5}"/>
              </a:ext>
            </a:extLst>
          </p:cNvPr>
          <p:cNvCxnSpPr>
            <a:cxnSpLocks/>
          </p:cNvCxnSpPr>
          <p:nvPr userDrawn="1"/>
        </p:nvCxnSpPr>
        <p:spPr>
          <a:xfrm>
            <a:off x="5877709" y="1683345"/>
            <a:ext cx="4234479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5D3EE09A-33B1-9548-B0A8-602C83122867}"/>
              </a:ext>
            </a:extLst>
          </p:cNvPr>
          <p:cNvSpPr txBox="1"/>
          <p:nvPr userDrawn="1"/>
        </p:nvSpPr>
        <p:spPr>
          <a:xfrm>
            <a:off x="5804817" y="1883971"/>
            <a:ext cx="5630970" cy="6269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ts val="2200"/>
              </a:lnSpc>
            </a:pPr>
            <a:r>
              <a:rPr lang="en-US" sz="1400" b="1" i="0" spc="150" baseline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If you wish to use a different layout for your existing slide, there is no need to insert a new one. Simply: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31C6390-568E-664C-ACF3-B99CCB8654EF}"/>
              </a:ext>
            </a:extLst>
          </p:cNvPr>
          <p:cNvSpPr txBox="1"/>
          <p:nvPr userDrawn="1"/>
        </p:nvSpPr>
        <p:spPr>
          <a:xfrm>
            <a:off x="5794963" y="2880710"/>
            <a:ext cx="4979724" cy="6086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200" b="0" i="0" spc="150" baseline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With your slide selected, click in the Layout button</a:t>
            </a:r>
          </a:p>
          <a:p>
            <a:pPr marL="342900" lvl="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200" b="0" i="0" spc="150" baseline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Choose a new layout from the gallery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9F05F79-EC1D-A349-A6B8-A12B4B8D0A25}"/>
              </a:ext>
            </a:extLst>
          </p:cNvPr>
          <p:cNvSpPr txBox="1"/>
          <p:nvPr userDrawn="1"/>
        </p:nvSpPr>
        <p:spPr>
          <a:xfrm>
            <a:off x="500412" y="4204094"/>
            <a:ext cx="38160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0" i="0" spc="300" baseline="0">
                <a:solidFill>
                  <a:schemeClr val="tx2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ADDING PHOTOS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543F06E8-7784-FF40-A314-DF298C2524EE}"/>
              </a:ext>
            </a:extLst>
          </p:cNvPr>
          <p:cNvCxnSpPr>
            <a:cxnSpLocks/>
          </p:cNvCxnSpPr>
          <p:nvPr userDrawn="1"/>
        </p:nvCxnSpPr>
        <p:spPr>
          <a:xfrm>
            <a:off x="593012" y="4649382"/>
            <a:ext cx="3562129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3EFD4B2C-D8ED-6B48-AE76-57FC0651AA54}"/>
              </a:ext>
            </a:extLst>
          </p:cNvPr>
          <p:cNvSpPr txBox="1"/>
          <p:nvPr userDrawn="1"/>
        </p:nvSpPr>
        <p:spPr>
          <a:xfrm>
            <a:off x="520120" y="4819272"/>
            <a:ext cx="2933258" cy="346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ts val="2200"/>
              </a:lnSpc>
            </a:pPr>
            <a:r>
              <a:rPr lang="en-US" sz="1400" b="1" i="0" spc="150" baseline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To add photos: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414F1C2-5923-6443-8748-E242306AC19E}"/>
              </a:ext>
            </a:extLst>
          </p:cNvPr>
          <p:cNvSpPr txBox="1"/>
          <p:nvPr userDrawn="1"/>
        </p:nvSpPr>
        <p:spPr>
          <a:xfrm>
            <a:off x="520120" y="5236131"/>
            <a:ext cx="753274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200" b="0" i="0" spc="150" baseline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Click on the placeholder icon and upload desired image</a:t>
            </a:r>
          </a:p>
          <a:p>
            <a:pPr marL="342900" lvl="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200" b="0" i="0" spc="150" baseline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Once uploaded choose “Picture Format” in the top ribbon menu</a:t>
            </a:r>
          </a:p>
          <a:p>
            <a:pPr marL="342900" lvl="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200" b="0" i="0" spc="150" baseline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Click on the “Crop” dropdown and choose “Fill” then drag image to reframe</a:t>
            </a:r>
          </a:p>
          <a:p>
            <a:pPr marL="0" lvl="0" indent="0">
              <a:lnSpc>
                <a:spcPct val="100000"/>
              </a:lnSpc>
              <a:buFont typeface="+mj-lt"/>
              <a:buNone/>
            </a:pPr>
            <a:endParaRPr lang="en-US" sz="1600" b="0" i="0" spc="150" baseline="0"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686724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 Slide Light_with list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Icon&#10;&#10;Description automatically generated with medium confidence">
            <a:extLst>
              <a:ext uri="{FF2B5EF4-FFF2-40B4-BE49-F238E27FC236}">
                <a16:creationId xmlns:a16="http://schemas.microsoft.com/office/drawing/2014/main" id="{DD070A6E-64DC-2F41-9A40-2D85E3663D4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07510" y="396775"/>
            <a:ext cx="537926" cy="381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579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_place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4CED8E1A-BA0A-C041-B60A-D0D46E8B2AA0}"/>
              </a:ext>
            </a:extLst>
          </p:cNvPr>
          <p:cNvSpPr>
            <a:spLocks noGrp="1" noChangeAspect="1"/>
          </p:cNvSpPr>
          <p:nvPr>
            <p:ph type="pic" idx="13"/>
          </p:nvPr>
        </p:nvSpPr>
        <p:spPr>
          <a:xfrm>
            <a:off x="6121820" y="0"/>
            <a:ext cx="6070180" cy="6858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accent6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30927" y="4933507"/>
            <a:ext cx="5128022" cy="1305500"/>
          </a:xfrm>
        </p:spPr>
        <p:txBody>
          <a:bodyPr anchor="b">
            <a:normAutofit/>
          </a:bodyPr>
          <a:lstStyle>
            <a:lvl1pPr algn="l">
              <a:defRPr sz="4000">
                <a:solidFill>
                  <a:schemeClr val="accent5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3" name="Picture 12" descr="Text&#10;&#10;Description automatically generated">
            <a:extLst>
              <a:ext uri="{FF2B5EF4-FFF2-40B4-BE49-F238E27FC236}">
                <a16:creationId xmlns:a16="http://schemas.microsoft.com/office/drawing/2014/main" id="{D6E16576-7A47-6F43-BCCC-0201D2F0358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30927" y="646847"/>
            <a:ext cx="2410896" cy="523522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A12FA5A-5425-9D4A-9C6F-9D6BB0C43366}"/>
              </a:ext>
            </a:extLst>
          </p:cNvPr>
          <p:cNvCxnSpPr>
            <a:cxnSpLocks/>
          </p:cNvCxnSpPr>
          <p:nvPr userDrawn="1"/>
        </p:nvCxnSpPr>
        <p:spPr>
          <a:xfrm>
            <a:off x="6106160" y="-57543"/>
            <a:ext cx="0" cy="6915543"/>
          </a:xfrm>
          <a:prstGeom prst="line">
            <a:avLst/>
          </a:prstGeom>
          <a:ln>
            <a:gradFill flip="none" rotWithShape="1">
              <a:gsLst>
                <a:gs pos="0">
                  <a:srgbClr val="FEEEB6"/>
                </a:gs>
                <a:gs pos="100000">
                  <a:srgbClr val="B49248"/>
                </a:gs>
              </a:gsLst>
              <a:lin ang="2700000" scaled="0"/>
              <a:tileRect/>
            </a:gra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62C519-EB37-774F-BD3A-23BD947ABD66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620767" y="4564572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FA05971-6ECE-3048-89D4-C8CDCDF8108F}" type="datetime4">
              <a:rPr lang="en-US" smtClean="0"/>
              <a:pPr/>
              <a:t>November 21, 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8568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_with lis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30927" y="670745"/>
            <a:ext cx="5128022" cy="1305500"/>
          </a:xfrm>
        </p:spPr>
        <p:txBody>
          <a:bodyPr anchor="t">
            <a:normAutofit/>
          </a:bodyPr>
          <a:lstStyle>
            <a:lvl1pPr algn="l">
              <a:defRPr sz="3600">
                <a:solidFill>
                  <a:schemeClr val="accent5"/>
                </a:solidFill>
              </a:defRPr>
            </a:lvl1pPr>
          </a:lstStyle>
          <a:p>
            <a:r>
              <a:rPr lang="en-US"/>
              <a:t>Agenda or Title Here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30926" y="3006104"/>
            <a:ext cx="5291403" cy="3181151"/>
          </a:xfrm>
        </p:spPr>
        <p:txBody>
          <a:bodyPr>
            <a:normAutofit/>
          </a:bodyPr>
          <a:lstStyle>
            <a:lvl1pPr marL="365760" marR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buFont typeface="+mj-lt"/>
              <a:buAutoNum type="arabicPeriod"/>
              <a:tabLst/>
              <a:defRPr sz="2000">
                <a:solidFill>
                  <a:schemeClr val="accent6"/>
                </a:solidFill>
                <a:latin typeface="Times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25146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tabLst/>
              <a:defRPr/>
            </a:pPr>
            <a:r>
              <a:rPr lang="en-US"/>
              <a:t>Click to edit Master text styles</a:t>
            </a:r>
          </a:p>
          <a:p>
            <a:pPr marL="25146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tabLst/>
              <a:defRPr/>
            </a:pPr>
            <a:r>
              <a:rPr lang="en-US"/>
              <a:t>Click to edit Master text styles</a:t>
            </a:r>
          </a:p>
          <a:p>
            <a:pPr marL="25146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tabLst/>
              <a:defRPr/>
            </a:pPr>
            <a:r>
              <a:rPr lang="en-US"/>
              <a:t>Click to edit Master text styles</a:t>
            </a:r>
          </a:p>
          <a:p>
            <a:pPr marL="25146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tabLst/>
              <a:defRPr/>
            </a:pPr>
            <a:r>
              <a:rPr lang="en-US"/>
              <a:t>Click to edit Master text styles</a:t>
            </a:r>
          </a:p>
          <a:p>
            <a:pPr marL="25146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tabLst/>
              <a:defRPr/>
            </a:pPr>
            <a:r>
              <a:rPr lang="en-US"/>
              <a:t>Click to edit Master text styles</a:t>
            </a:r>
          </a:p>
          <a:p>
            <a:pPr marL="25146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tabLst/>
              <a:defRPr/>
            </a:pPr>
            <a:r>
              <a:rPr lang="en-US"/>
              <a:t>Click to edit Master text styles</a:t>
            </a:r>
          </a:p>
          <a:p>
            <a:pPr marL="25146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tabLst/>
              <a:defRPr/>
            </a:pPr>
            <a:r>
              <a:rPr lang="en-US"/>
              <a:t>Click to edit Master text styles</a:t>
            </a:r>
          </a:p>
          <a:p>
            <a:pPr marL="228600" marR="0" lvl="0" indent="-32004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buFont typeface="+mj-lt"/>
              <a:buAutoNum type="arabicPeriod"/>
              <a:tabLst/>
              <a:defRPr/>
            </a:pPr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A12FA5A-5425-9D4A-9C6F-9D6BB0C43366}"/>
              </a:ext>
            </a:extLst>
          </p:cNvPr>
          <p:cNvCxnSpPr>
            <a:cxnSpLocks/>
          </p:cNvCxnSpPr>
          <p:nvPr userDrawn="1"/>
        </p:nvCxnSpPr>
        <p:spPr>
          <a:xfrm>
            <a:off x="6106160" y="-57543"/>
            <a:ext cx="0" cy="6915543"/>
          </a:xfrm>
          <a:prstGeom prst="line">
            <a:avLst/>
          </a:prstGeom>
          <a:ln>
            <a:gradFill flip="none" rotWithShape="1">
              <a:gsLst>
                <a:gs pos="0">
                  <a:srgbClr val="FEEEB6"/>
                </a:gs>
                <a:gs pos="100000">
                  <a:srgbClr val="B49248"/>
                </a:gs>
              </a:gsLst>
              <a:lin ang="2700000" scaled="0"/>
              <a:tileRect/>
            </a:gra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19AE8E3-EF7B-F441-93B3-228673B018B7}"/>
              </a:ext>
            </a:extLst>
          </p:cNvPr>
          <p:cNvCxnSpPr>
            <a:cxnSpLocks/>
          </p:cNvCxnSpPr>
          <p:nvPr userDrawn="1"/>
        </p:nvCxnSpPr>
        <p:spPr>
          <a:xfrm>
            <a:off x="6106160" y="-57543"/>
            <a:ext cx="0" cy="7080135"/>
          </a:xfrm>
          <a:prstGeom prst="line">
            <a:avLst/>
          </a:prstGeom>
          <a:ln w="6350">
            <a:gradFill flip="none" rotWithShape="1">
              <a:gsLst>
                <a:gs pos="0">
                  <a:srgbClr val="FEEEB6"/>
                </a:gs>
                <a:gs pos="100000">
                  <a:srgbClr val="B49248"/>
                </a:gs>
              </a:gsLst>
              <a:lin ang="2700000" scaled="0"/>
              <a:tileRect/>
            </a:gra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0" name="Picture 19" descr="Icon&#10;&#10;Description automatically generated with medium confidence">
            <a:extLst>
              <a:ext uri="{FF2B5EF4-FFF2-40B4-BE49-F238E27FC236}">
                <a16:creationId xmlns:a16="http://schemas.microsoft.com/office/drawing/2014/main" id="{DD070A6E-64DC-2F41-9A40-2D85E3663D4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07510" y="396775"/>
            <a:ext cx="537926" cy="381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8034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with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A4351B81-FE14-984B-81F3-C69CA9CF969E}"/>
              </a:ext>
            </a:extLst>
          </p:cNvPr>
          <p:cNvSpPr>
            <a:spLocks noGrp="1" noChangeAspect="1"/>
          </p:cNvSpPr>
          <p:nvPr>
            <p:ph type="pic" idx="1"/>
          </p:nvPr>
        </p:nvSpPr>
        <p:spPr>
          <a:xfrm>
            <a:off x="362709" y="384050"/>
            <a:ext cx="11466575" cy="5943600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A889173-9CC4-384F-87ED-3C126C08FB1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9789" r="695" b="11859"/>
          <a:stretch/>
        </p:blipFill>
        <p:spPr>
          <a:xfrm>
            <a:off x="362715" y="384049"/>
            <a:ext cx="11466571" cy="5972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481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place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A4351B81-FE14-984B-81F3-C69CA9CF969E}"/>
              </a:ext>
            </a:extLst>
          </p:cNvPr>
          <p:cNvSpPr>
            <a:spLocks noGrp="1" noChangeAspect="1"/>
          </p:cNvSpPr>
          <p:nvPr>
            <p:ph type="pic" idx="1"/>
          </p:nvPr>
        </p:nvSpPr>
        <p:spPr>
          <a:xfrm>
            <a:off x="362709" y="384050"/>
            <a:ext cx="11466575" cy="5972300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5884463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144D2869-1122-FD4F-93D1-E6818DABA31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67976" y="3134047"/>
            <a:ext cx="10385823" cy="1305500"/>
          </a:xfrm>
        </p:spPr>
        <p:txBody>
          <a:bodyPr anchor="t">
            <a:normAutofit/>
          </a:bodyPr>
          <a:lstStyle>
            <a:lvl1pPr algn="ctr">
              <a:defRPr sz="4000">
                <a:solidFill>
                  <a:schemeClr val="accent5"/>
                </a:solidFill>
              </a:defRPr>
            </a:lvl1pPr>
          </a:lstStyle>
          <a:p>
            <a:r>
              <a:rPr lang="en-US"/>
              <a:t>Section Title Here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65525A9-A6AD-A44B-801E-7959EE0923FD}"/>
              </a:ext>
            </a:extLst>
          </p:cNvPr>
          <p:cNvSpPr/>
          <p:nvPr userDrawn="1"/>
        </p:nvSpPr>
        <p:spPr>
          <a:xfrm>
            <a:off x="355600" y="385065"/>
            <a:ext cx="11480800" cy="5971285"/>
          </a:xfrm>
          <a:prstGeom prst="rect">
            <a:avLst/>
          </a:prstGeom>
          <a:noFill/>
          <a:ln w="6350">
            <a:gradFill>
              <a:gsLst>
                <a:gs pos="0">
                  <a:srgbClr val="FEEEB6"/>
                </a:gs>
                <a:gs pos="100000">
                  <a:srgbClr val="B49248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5043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Ligh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6101" y="3148547"/>
            <a:ext cx="11230346" cy="1434085"/>
          </a:xfrm>
        </p:spPr>
        <p:txBody>
          <a:bodyPr anchor="t">
            <a:normAutofit/>
          </a:bodyPr>
          <a:lstStyle>
            <a:lvl1pPr algn="ctr">
              <a:defRPr sz="4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9" name="Picture 8" descr="Icon&#10;&#10;Description automatically generated with medium confidence">
            <a:extLst>
              <a:ext uri="{FF2B5EF4-FFF2-40B4-BE49-F238E27FC236}">
                <a16:creationId xmlns:a16="http://schemas.microsoft.com/office/drawing/2014/main" id="{32C1C1AA-2B7A-4945-8F1C-3684E28E4E8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07510" y="396775"/>
            <a:ext cx="537926" cy="381031"/>
          </a:xfrm>
          <a:prstGeom prst="rect">
            <a:avLst/>
          </a:prstGeom>
        </p:spPr>
      </p:pic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10DA1228-7D2D-F747-9CD9-30F83FE964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6101" y="5114924"/>
            <a:ext cx="5276113" cy="1051959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  <a:defRPr sz="1300" baseline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158DDCAA-666B-BB40-B3E0-9F6817656A50}"/>
              </a:ext>
            </a:extLst>
          </p:cNvPr>
          <p:cNvSpPr>
            <a:spLocks noGrp="1"/>
          </p:cNvSpPr>
          <p:nvPr>
            <p:ph type="body" sz="half" idx="13"/>
          </p:nvPr>
        </p:nvSpPr>
        <p:spPr>
          <a:xfrm>
            <a:off x="6185784" y="5114924"/>
            <a:ext cx="5276113" cy="1051959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  <a:defRPr sz="1300" baseline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FCB49188-E5FA-E44D-BB8D-3EFB7DD66260}"/>
              </a:ext>
            </a:extLst>
          </p:cNvPr>
          <p:cNvSpPr>
            <a:spLocks noGrp="1"/>
          </p:cNvSpPr>
          <p:nvPr>
            <p:ph type="body" sz="half" idx="14" hasCustomPrompt="1"/>
          </p:nvPr>
        </p:nvSpPr>
        <p:spPr>
          <a:xfrm>
            <a:off x="476101" y="241683"/>
            <a:ext cx="5619899" cy="497012"/>
          </a:xfrm>
        </p:spPr>
        <p:txBody>
          <a:bodyPr anchor="b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Presentation Name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3D94DB9D-64AE-3246-A5A1-033C88981041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476100" y="698668"/>
            <a:ext cx="5619899" cy="58148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Subsection</a:t>
            </a:r>
          </a:p>
        </p:txBody>
      </p:sp>
    </p:spTree>
    <p:extLst>
      <p:ext uri="{BB962C8B-B14F-4D97-AF65-F5344CB8AC3E}">
        <p14:creationId xmlns:p14="http://schemas.microsoft.com/office/powerpoint/2010/main" val="13151202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Ligh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Icon&#10;&#10;Description automatically generated with medium confidence">
            <a:extLst>
              <a:ext uri="{FF2B5EF4-FFF2-40B4-BE49-F238E27FC236}">
                <a16:creationId xmlns:a16="http://schemas.microsoft.com/office/drawing/2014/main" id="{32C1C1AA-2B7A-4945-8F1C-3684E28E4E8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07510" y="396775"/>
            <a:ext cx="537926" cy="381031"/>
          </a:xfrm>
          <a:prstGeom prst="rect">
            <a:avLst/>
          </a:prstGeom>
        </p:spPr>
      </p:pic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10DA1228-7D2D-F747-9CD9-30F83FE964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6101" y="2463800"/>
            <a:ext cx="8529676" cy="2651125"/>
          </a:xfrm>
        </p:spPr>
        <p:txBody>
          <a:bodyPr>
            <a:normAutofit/>
          </a:bodyPr>
          <a:lstStyle>
            <a:lvl1pPr marL="0" indent="0">
              <a:lnSpc>
                <a:spcPts val="3000"/>
              </a:lnSpc>
              <a:spcBef>
                <a:spcPts val="0"/>
              </a:spcBef>
              <a:spcAft>
                <a:spcPts val="1400"/>
              </a:spcAft>
              <a:buNone/>
              <a:defRPr sz="2200" b="0" i="0" baseline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21D07B40-2FFE-E84A-8C1D-66AF3BE4D38E}"/>
              </a:ext>
            </a:extLst>
          </p:cNvPr>
          <p:cNvSpPr>
            <a:spLocks noGrp="1"/>
          </p:cNvSpPr>
          <p:nvPr>
            <p:ph type="body" sz="half" idx="16"/>
          </p:nvPr>
        </p:nvSpPr>
        <p:spPr>
          <a:xfrm>
            <a:off x="476101" y="5209658"/>
            <a:ext cx="5276113" cy="1051959"/>
          </a:xfrm>
        </p:spPr>
        <p:txBody>
          <a:bodyPr anchor="b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  <a:defRPr sz="1300" baseline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0D6F4D12-C76D-594A-8366-6BDB7BA91D9E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476101" y="241683"/>
            <a:ext cx="5619899" cy="497012"/>
          </a:xfrm>
        </p:spPr>
        <p:txBody>
          <a:bodyPr anchor="b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Presentation Name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5A7115C3-295D-ED43-9822-703965AFF1AC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476100" y="698668"/>
            <a:ext cx="5619899" cy="58148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Subsection</a:t>
            </a:r>
          </a:p>
        </p:txBody>
      </p:sp>
    </p:spTree>
    <p:extLst>
      <p:ext uri="{BB962C8B-B14F-4D97-AF65-F5344CB8AC3E}">
        <p14:creationId xmlns:p14="http://schemas.microsoft.com/office/powerpoint/2010/main" val="16919002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4FA05971-6ECE-3048-89D4-C8CDCDF8108F}" type="datetime4">
              <a:rPr lang="en-US" smtClean="0"/>
              <a:t>November 21, 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5F19FF4C-6E22-8645-B7ED-109F1958085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1471D03-3865-D34B-8E7F-4D9212E48FF0}"/>
              </a:ext>
            </a:extLst>
          </p:cNvPr>
          <p:cNvSpPr/>
          <p:nvPr userDrawn="1"/>
        </p:nvSpPr>
        <p:spPr>
          <a:xfrm>
            <a:off x="-1336363" y="4289458"/>
            <a:ext cx="1143775" cy="6044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EBC954E-AAA1-BD40-A56D-98BAB934B2A6}"/>
              </a:ext>
            </a:extLst>
          </p:cNvPr>
          <p:cNvSpPr/>
          <p:nvPr userDrawn="1"/>
        </p:nvSpPr>
        <p:spPr>
          <a:xfrm>
            <a:off x="-1321905" y="276999"/>
            <a:ext cx="1129317" cy="59912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F1131E6-79A8-1248-9C11-D19D84E4070A}"/>
              </a:ext>
            </a:extLst>
          </p:cNvPr>
          <p:cNvSpPr/>
          <p:nvPr userDrawn="1"/>
        </p:nvSpPr>
        <p:spPr>
          <a:xfrm>
            <a:off x="-1336363" y="3593426"/>
            <a:ext cx="1143775" cy="60677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76EED77-DA3A-C246-8826-3C95DA6290B2}"/>
              </a:ext>
            </a:extLst>
          </p:cNvPr>
          <p:cNvSpPr/>
          <p:nvPr userDrawn="1"/>
        </p:nvSpPr>
        <p:spPr>
          <a:xfrm>
            <a:off x="-1336362" y="941894"/>
            <a:ext cx="1129316" cy="59912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5926DDE-1973-9249-8B67-79F28A67A5CC}"/>
              </a:ext>
            </a:extLst>
          </p:cNvPr>
          <p:cNvSpPr/>
          <p:nvPr userDrawn="1"/>
        </p:nvSpPr>
        <p:spPr>
          <a:xfrm>
            <a:off x="-1336363" y="4983173"/>
            <a:ext cx="1129315" cy="6044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82ADD5C-05AF-2849-808E-5A5329FE307B}"/>
              </a:ext>
            </a:extLst>
          </p:cNvPr>
          <p:cNvSpPr/>
          <p:nvPr userDrawn="1"/>
        </p:nvSpPr>
        <p:spPr>
          <a:xfrm>
            <a:off x="-1336363" y="2268952"/>
            <a:ext cx="1129315" cy="583865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1331D78-EB57-CF49-B681-1FFB250F2AA3}"/>
              </a:ext>
            </a:extLst>
          </p:cNvPr>
          <p:cNvCxnSpPr>
            <a:cxnSpLocks/>
          </p:cNvCxnSpPr>
          <p:nvPr userDrawn="1"/>
        </p:nvCxnSpPr>
        <p:spPr>
          <a:xfrm>
            <a:off x="-229369" y="276999"/>
            <a:ext cx="0" cy="599123"/>
          </a:xfrm>
          <a:prstGeom prst="line">
            <a:avLst/>
          </a:prstGeom>
          <a:ln w="82550">
            <a:gradFill flip="none" rotWithShape="1">
              <a:gsLst>
                <a:gs pos="0">
                  <a:srgbClr val="FEEEB6"/>
                </a:gs>
                <a:gs pos="100000">
                  <a:srgbClr val="B49248"/>
                </a:gs>
              </a:gsLst>
              <a:lin ang="2700000" scaled="0"/>
              <a:tileRect/>
            </a:gra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7181A33-7A78-A745-B85F-272ACD897C6A}"/>
              </a:ext>
            </a:extLst>
          </p:cNvPr>
          <p:cNvSpPr txBox="1"/>
          <p:nvPr userDrawn="1"/>
        </p:nvSpPr>
        <p:spPr>
          <a:xfrm>
            <a:off x="-1321904" y="276999"/>
            <a:ext cx="671342" cy="5254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rgbClr val="D2B16D"/>
              </a:buClr>
              <a:buSzPct val="70000"/>
            </a:pPr>
            <a:r>
              <a:rPr lang="en-US"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Black</a:t>
            </a:r>
            <a:br>
              <a:rPr lang="en-US"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1c1c1c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CFE2321-9A11-C64F-94E7-483770247088}"/>
              </a:ext>
            </a:extLst>
          </p:cNvPr>
          <p:cNvSpPr txBox="1"/>
          <p:nvPr userDrawn="1"/>
        </p:nvSpPr>
        <p:spPr>
          <a:xfrm>
            <a:off x="-1336363" y="2268952"/>
            <a:ext cx="685801" cy="5254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rgbClr val="D2B16D"/>
              </a:buClr>
              <a:buSzPct val="70000"/>
            </a:pPr>
            <a:r>
              <a:rPr lang="en-US" sz="1000">
                <a:latin typeface="Arial" panose="020B0604020202020204" pitchFamily="34" charset="0"/>
                <a:cs typeface="Arial" panose="020B0604020202020204" pitchFamily="34" charset="0"/>
              </a:rPr>
              <a:t>White</a:t>
            </a:r>
          </a:p>
          <a:p>
            <a:pPr>
              <a:lnSpc>
                <a:spcPct val="150000"/>
              </a:lnSpc>
              <a:buClr>
                <a:srgbClr val="D2B16D"/>
              </a:buClr>
              <a:buSzPct val="70000"/>
            </a:pPr>
            <a:r>
              <a:rPr lang="en-US" sz="1000">
                <a:latin typeface="Arial" panose="020B0604020202020204" pitchFamily="34" charset="0"/>
                <a:cs typeface="Arial" panose="020B0604020202020204" pitchFamily="34" charset="0"/>
              </a:rPr>
              <a:t>FFFFFF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D7381ED-C72B-874C-B467-99E2F441CCAD}"/>
              </a:ext>
            </a:extLst>
          </p:cNvPr>
          <p:cNvSpPr txBox="1"/>
          <p:nvPr userDrawn="1"/>
        </p:nvSpPr>
        <p:spPr>
          <a:xfrm>
            <a:off x="-1321904" y="936874"/>
            <a:ext cx="812334" cy="5291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rgbClr val="D2B16D"/>
              </a:buClr>
              <a:buSzPct val="70000"/>
            </a:pPr>
            <a:r>
              <a:rPr lang="en-US" sz="1000">
                <a:latin typeface="Arial" panose="020B0604020202020204" pitchFamily="34" charset="0"/>
                <a:cs typeface="Arial" panose="020B0604020202020204" pitchFamily="34" charset="0"/>
              </a:rPr>
              <a:t>Light Grey</a:t>
            </a:r>
            <a:br>
              <a:rPr lang="en-US" sz="100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000"/>
              <a:t>E4E4E4</a:t>
            </a:r>
            <a:endParaRPr lang="en-US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8FF914F-CFCB-D848-ADFF-6E9476EB121C}"/>
              </a:ext>
            </a:extLst>
          </p:cNvPr>
          <p:cNvSpPr/>
          <p:nvPr userDrawn="1"/>
        </p:nvSpPr>
        <p:spPr>
          <a:xfrm>
            <a:off x="-1336363" y="1605423"/>
            <a:ext cx="1129315" cy="59912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3FD0814-E463-9D45-AEB0-1B8834E02DA1}"/>
              </a:ext>
            </a:extLst>
          </p:cNvPr>
          <p:cNvSpPr txBox="1"/>
          <p:nvPr userDrawn="1"/>
        </p:nvSpPr>
        <p:spPr>
          <a:xfrm>
            <a:off x="-1301584" y="1624347"/>
            <a:ext cx="792014" cy="5291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rgbClr val="D2B16D"/>
              </a:buClr>
              <a:buSzPct val="70000"/>
            </a:pPr>
            <a:r>
              <a:rPr lang="en-US"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Dark Grey</a:t>
            </a:r>
            <a:br>
              <a:rPr lang="en-US"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000">
                <a:solidFill>
                  <a:schemeClr val="bg1"/>
                </a:solidFill>
              </a:rPr>
              <a:t>777777</a:t>
            </a:r>
            <a:endParaRPr lang="en-US" sz="10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C5062F4-50A3-5F4D-97CC-2E68DAC9E8D1}"/>
              </a:ext>
            </a:extLst>
          </p:cNvPr>
          <p:cNvSpPr txBox="1"/>
          <p:nvPr userDrawn="1"/>
        </p:nvSpPr>
        <p:spPr>
          <a:xfrm>
            <a:off x="-1336363" y="3588406"/>
            <a:ext cx="685801" cy="5291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rgbClr val="D2B16D"/>
              </a:buClr>
              <a:buSzPct val="70000"/>
            </a:pPr>
            <a:r>
              <a:rPr lang="en-US" sz="1000">
                <a:latin typeface="Arial" panose="020B0604020202020204" pitchFamily="34" charset="0"/>
                <a:cs typeface="Arial" panose="020B0604020202020204" pitchFamily="34" charset="0"/>
              </a:rPr>
              <a:t>Sand</a:t>
            </a:r>
          </a:p>
          <a:p>
            <a:pPr>
              <a:lnSpc>
                <a:spcPct val="150000"/>
              </a:lnSpc>
              <a:buClr>
                <a:srgbClr val="D2B16D"/>
              </a:buClr>
              <a:buSzPct val="70000"/>
            </a:pPr>
            <a:r>
              <a:rPr lang="en-US" sz="1000"/>
              <a:t>E0D5C0</a:t>
            </a:r>
            <a:endParaRPr lang="en-US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DF9139F-AB33-C942-A4C9-2A932C16E874}"/>
              </a:ext>
            </a:extLst>
          </p:cNvPr>
          <p:cNvSpPr txBox="1"/>
          <p:nvPr userDrawn="1"/>
        </p:nvSpPr>
        <p:spPr>
          <a:xfrm>
            <a:off x="-1336363" y="4289458"/>
            <a:ext cx="685801" cy="5291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rgbClr val="D2B16D"/>
              </a:buClr>
              <a:buSzPct val="70000"/>
            </a:pPr>
            <a:r>
              <a:rPr lang="en-US" sz="1000"/>
              <a:t>Highlight</a:t>
            </a:r>
            <a:br>
              <a:rPr lang="en-US" sz="1000"/>
            </a:br>
            <a:r>
              <a:rPr lang="en-US" sz="1000"/>
              <a:t>ECB748</a:t>
            </a:r>
            <a:endParaRPr lang="en-US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1E3D5FF-412F-3446-9C5A-C792CFFD52B8}"/>
              </a:ext>
            </a:extLst>
          </p:cNvPr>
          <p:cNvSpPr txBox="1"/>
          <p:nvPr userDrawn="1"/>
        </p:nvSpPr>
        <p:spPr>
          <a:xfrm>
            <a:off x="-1336363" y="4983233"/>
            <a:ext cx="685801" cy="5291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rgbClr val="D2B16D"/>
              </a:buClr>
              <a:buSzPct val="70000"/>
            </a:pPr>
            <a:r>
              <a:rPr lang="en-US" sz="1000"/>
              <a:t>Sky</a:t>
            </a:r>
            <a:br>
              <a:rPr lang="en-US" sz="1000"/>
            </a:br>
            <a:r>
              <a:rPr lang="en-US" sz="1000"/>
              <a:t>B3C9CD</a:t>
            </a:r>
            <a:endParaRPr lang="en-US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7B308F8-FDBB-D94E-AAD4-B7C8DE6E641C}"/>
              </a:ext>
            </a:extLst>
          </p:cNvPr>
          <p:cNvSpPr/>
          <p:nvPr userDrawn="1"/>
        </p:nvSpPr>
        <p:spPr>
          <a:xfrm>
            <a:off x="-1336363" y="2917223"/>
            <a:ext cx="1143775" cy="606777"/>
          </a:xfrm>
          <a:prstGeom prst="rect">
            <a:avLst/>
          </a:prstGeom>
          <a:solidFill>
            <a:srgbClr val="F5F3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5CE59B3-A31D-5B49-A390-48365EC49154}"/>
              </a:ext>
            </a:extLst>
          </p:cNvPr>
          <p:cNvSpPr txBox="1"/>
          <p:nvPr userDrawn="1"/>
        </p:nvSpPr>
        <p:spPr>
          <a:xfrm>
            <a:off x="-1336363" y="2933768"/>
            <a:ext cx="685801" cy="5254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rgbClr val="D2B16D"/>
              </a:buClr>
              <a:buSzPct val="70000"/>
            </a:pPr>
            <a:r>
              <a:rPr lang="en-US" sz="1000">
                <a:latin typeface="Arial" panose="020B0604020202020204" pitchFamily="34" charset="0"/>
                <a:cs typeface="Arial" panose="020B0604020202020204" pitchFamily="34" charset="0"/>
              </a:rPr>
              <a:t>Cream</a:t>
            </a:r>
          </a:p>
          <a:p>
            <a:pPr>
              <a:lnSpc>
                <a:spcPct val="150000"/>
              </a:lnSpc>
              <a:buClr>
                <a:srgbClr val="D2B16D"/>
              </a:buClr>
              <a:buSzPct val="70000"/>
            </a:pPr>
            <a:r>
              <a:rPr lang="en-US" sz="1000">
                <a:latin typeface="Arial" panose="020B0604020202020204" pitchFamily="34" charset="0"/>
                <a:cs typeface="Arial" panose="020B0604020202020204" pitchFamily="34" charset="0"/>
              </a:rPr>
              <a:t>F5F3EF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7B4DBEA-F44D-1D46-88A3-F25117523E43}"/>
              </a:ext>
            </a:extLst>
          </p:cNvPr>
          <p:cNvSpPr txBox="1"/>
          <p:nvPr userDrawn="1"/>
        </p:nvSpPr>
        <p:spPr>
          <a:xfrm>
            <a:off x="-1378395" y="0"/>
            <a:ext cx="11293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0" spc="100" baseline="0">
                <a:latin typeface="+mj-lt"/>
              </a:rPr>
              <a:t>Colors:</a:t>
            </a:r>
          </a:p>
        </p:txBody>
      </p:sp>
    </p:spTree>
    <p:extLst>
      <p:ext uri="{BB962C8B-B14F-4D97-AF65-F5344CB8AC3E}">
        <p14:creationId xmlns:p14="http://schemas.microsoft.com/office/powerpoint/2010/main" val="1328967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88" r:id="rId2"/>
    <p:sldLayoutId id="2147483674" r:id="rId3"/>
    <p:sldLayoutId id="2147483676" r:id="rId4"/>
    <p:sldLayoutId id="2147483677" r:id="rId5"/>
    <p:sldLayoutId id="2147483689" r:id="rId6"/>
    <p:sldLayoutId id="2147483678" r:id="rId7"/>
    <p:sldLayoutId id="2147483663" r:id="rId8"/>
    <p:sldLayoutId id="2147483681" r:id="rId9"/>
    <p:sldLayoutId id="2147483682" r:id="rId10"/>
    <p:sldLayoutId id="2147483679" r:id="rId11"/>
    <p:sldLayoutId id="2147483680" r:id="rId12"/>
    <p:sldLayoutId id="2147483690" r:id="rId13"/>
    <p:sldLayoutId id="2147483683" r:id="rId14"/>
    <p:sldLayoutId id="2147483685" r:id="rId15"/>
    <p:sldLayoutId id="2147483684" r:id="rId16"/>
    <p:sldLayoutId id="2147483692" r:id="rId17"/>
    <p:sldLayoutId id="2147483686" r:id="rId18"/>
    <p:sldLayoutId id="2147483691" r:id="rId19"/>
    <p:sldLayoutId id="2147483693" r:id="rId20"/>
    <p:sldLayoutId id="2147483687" r:id="rId21"/>
    <p:sldLayoutId id="2147483673" r:id="rId22"/>
    <p:sldLayoutId id="2147483694" r:id="rId23"/>
  </p:sldLayoutIdLst>
  <p:hf sldNum="0"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 baseline="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tiny.cc/cpbp8306postassessment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B4A00BA-B442-AC46-A209-60010293B6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3767" y="2376393"/>
            <a:ext cx="5461263" cy="1200329"/>
          </a:xfrm>
        </p:spPr>
        <p:txBody>
          <a:bodyPr anchor="t" anchorCtr="0">
            <a:spAutoFit/>
          </a:bodyPr>
          <a:lstStyle/>
          <a:p>
            <a:r>
              <a:rPr lang="en-US" b="1" dirty="0">
                <a:latin typeface="Arial"/>
                <a:cs typeface="Arial"/>
              </a:rPr>
              <a:t>CPBP 8306: </a:t>
            </a:r>
            <a:br>
              <a:rPr lang="en-US" b="1" dirty="0">
                <a:latin typeface="Arial"/>
                <a:cs typeface="Arial"/>
              </a:rPr>
            </a:br>
            <a:r>
              <a:rPr lang="en-US" dirty="0">
                <a:latin typeface="Arial"/>
                <a:cs typeface="Arial"/>
              </a:rPr>
              <a:t>Animations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CF0F30-04CD-FA43-878A-47D90E9159D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34025" y="3588818"/>
            <a:ext cx="1739198" cy="365125"/>
          </a:xfrm>
        </p:spPr>
        <p:txBody>
          <a:bodyPr/>
          <a:lstStyle/>
          <a:p>
            <a:r>
              <a:rPr lang="en-US" dirty="0"/>
              <a:t>November 21, 2024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7CD009-906D-2F3D-4E2A-DCAA80E86FD1}"/>
              </a:ext>
            </a:extLst>
          </p:cNvPr>
          <p:cNvSpPr txBox="1"/>
          <p:nvPr/>
        </p:nvSpPr>
        <p:spPr>
          <a:xfrm>
            <a:off x="493767" y="3966039"/>
            <a:ext cx="40393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Stevenson Science &amp; Engineering Library</a:t>
            </a:r>
          </a:p>
          <a:p>
            <a:r>
              <a:rPr lang="en-US" dirty="0">
                <a:solidFill>
                  <a:schemeClr val="bg1"/>
                </a:solidFill>
              </a:rPr>
              <a:t>Joshua </a:t>
            </a:r>
            <a:r>
              <a:rPr lang="en-US" dirty="0" err="1">
                <a:solidFill>
                  <a:schemeClr val="bg1"/>
                </a:solidFill>
              </a:rPr>
              <a:t>Borycz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61752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CEAB83-5426-0D30-D0DA-BA07541DF2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07EAE7DF-D500-A3B9-06A1-765E369DF7C0}"/>
              </a:ext>
            </a:extLst>
          </p:cNvPr>
          <p:cNvSpPr txBox="1">
            <a:spLocks/>
          </p:cNvSpPr>
          <p:nvPr/>
        </p:nvSpPr>
        <p:spPr>
          <a:xfrm>
            <a:off x="1748472" y="192705"/>
            <a:ext cx="8695055" cy="6126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cap="all" spc="300" baseline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4000" b="1" i="0" u="none" strike="noStrike" kern="1200" cap="none" spc="300" normalizeH="0" baseline="0" noProof="0" dirty="0">
                <a:ln>
                  <a:noFill/>
                </a:ln>
                <a:solidFill>
                  <a:srgbClr val="1C1C1C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Next class</a:t>
            </a:r>
            <a:endParaRPr kumimoji="0" lang="en-US" altLang="en-US" sz="4000" b="1" i="0" u="none" strike="noStrike" kern="1200" cap="all" spc="300" normalizeH="0" baseline="0" noProof="0" dirty="0">
              <a:ln>
                <a:noFill/>
              </a:ln>
              <a:solidFill>
                <a:srgbClr val="1C1C1C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E65365-174D-E725-103F-CE74C1D39ABA}"/>
              </a:ext>
            </a:extLst>
          </p:cNvPr>
          <p:cNvSpPr txBox="1"/>
          <p:nvPr/>
        </p:nvSpPr>
        <p:spPr>
          <a:xfrm>
            <a:off x="661685" y="1366897"/>
            <a:ext cx="10868628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CPBP Breakfast &amp; Talks (CPBPB&amp;T) 2024 Conference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2-3 minutes each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3 slides each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Upload slides to Brightspace the day before so I can combine them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Donuts and coffee with be provided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4197910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4C443D-E3CC-7DC0-9396-3CE15DFF0A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3A8FA176-2094-686D-44B8-CCA22C6DD7D7}"/>
              </a:ext>
            </a:extLst>
          </p:cNvPr>
          <p:cNvSpPr txBox="1">
            <a:spLocks/>
          </p:cNvSpPr>
          <p:nvPr/>
        </p:nvSpPr>
        <p:spPr>
          <a:xfrm>
            <a:off x="1748472" y="192705"/>
            <a:ext cx="8695055" cy="6126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cap="all" spc="300" baseline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4000" b="1" i="0" u="none" strike="noStrike" kern="1200" cap="none" spc="300" normalizeH="0" baseline="0" noProof="0" dirty="0">
                <a:ln>
                  <a:noFill/>
                </a:ln>
                <a:solidFill>
                  <a:srgbClr val="1C1C1C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Animations</a:t>
            </a:r>
            <a:endParaRPr kumimoji="0" lang="en-US" altLang="en-US" sz="4000" b="1" i="0" u="none" strike="noStrike" kern="1200" cap="all" spc="300" normalizeH="0" baseline="0" noProof="0" dirty="0">
              <a:ln>
                <a:noFill/>
              </a:ln>
              <a:solidFill>
                <a:srgbClr val="1C1C1C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2B126B-B171-7156-E143-6533B088E1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8472" y="771461"/>
            <a:ext cx="8695055" cy="6086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764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7A32D3F4-ABCD-C329-8F29-8FD897ACC860}"/>
              </a:ext>
            </a:extLst>
          </p:cNvPr>
          <p:cNvSpPr txBox="1">
            <a:spLocks/>
          </p:cNvSpPr>
          <p:nvPr/>
        </p:nvSpPr>
        <p:spPr>
          <a:xfrm>
            <a:off x="1748472" y="192705"/>
            <a:ext cx="8695055" cy="6126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cap="all" spc="300" baseline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4000" b="1" i="0" u="none" strike="noStrike" kern="1200" cap="none" spc="300" normalizeH="0" baseline="0" noProof="0" dirty="0">
                <a:ln>
                  <a:noFill/>
                </a:ln>
                <a:solidFill>
                  <a:srgbClr val="1C1C1C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Post-test assessment</a:t>
            </a:r>
            <a:endParaRPr kumimoji="0" lang="en-US" altLang="en-US" sz="4000" b="1" i="0" u="none" strike="noStrike" kern="1200" cap="all" spc="300" normalizeH="0" baseline="0" noProof="0" dirty="0">
              <a:ln>
                <a:noFill/>
              </a:ln>
              <a:solidFill>
                <a:srgbClr val="1C1C1C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9249F2-97A6-629A-7BC9-90885EE2A3DD}"/>
              </a:ext>
            </a:extLst>
          </p:cNvPr>
          <p:cNvSpPr txBox="1"/>
          <p:nvPr/>
        </p:nvSpPr>
        <p:spPr>
          <a:xfrm>
            <a:off x="1128806" y="3044279"/>
            <a:ext cx="9934385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400" dirty="0">
                <a:hlinkClick r:id="rId3"/>
              </a:rPr>
              <a:t>http://tiny.cc/cpbp8306postassessment</a:t>
            </a:r>
            <a:r>
              <a:rPr lang="en-US" sz="4400" dirty="0"/>
              <a:t> </a:t>
            </a:r>
          </a:p>
        </p:txBody>
      </p:sp>
      <p:pic>
        <p:nvPicPr>
          <p:cNvPr id="4" name="Picture 3" descr="A blue snowflake on a black background&#10;&#10;Description automatically generated">
            <a:extLst>
              <a:ext uri="{FF2B5EF4-FFF2-40B4-BE49-F238E27FC236}">
                <a16:creationId xmlns:a16="http://schemas.microsoft.com/office/drawing/2014/main" id="{48DC642E-A480-51E1-871E-65ACB52835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4957" y="5145297"/>
            <a:ext cx="1462848" cy="1462848"/>
          </a:xfrm>
          <a:prstGeom prst="rect">
            <a:avLst/>
          </a:prstGeom>
        </p:spPr>
      </p:pic>
      <p:pic>
        <p:nvPicPr>
          <p:cNvPr id="5" name="Picture 4" descr="A christmas tree with lights and a star on top&#10;&#10;Description automatically generated">
            <a:extLst>
              <a:ext uri="{FF2B5EF4-FFF2-40B4-BE49-F238E27FC236}">
                <a16:creationId xmlns:a16="http://schemas.microsoft.com/office/drawing/2014/main" id="{DE4CE838-3BF6-2AC9-1161-C1D676459F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120" y="4894774"/>
            <a:ext cx="1682300" cy="168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6190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7">
      <a:dk1>
        <a:srgbClr val="1C1C1C"/>
      </a:dk1>
      <a:lt1>
        <a:srgbClr val="F5F3EF"/>
      </a:lt1>
      <a:dk2>
        <a:srgbClr val="777777"/>
      </a:dk2>
      <a:lt2>
        <a:srgbClr val="E3E3E3"/>
      </a:lt2>
      <a:accent1>
        <a:srgbClr val="B3C9CD"/>
      </a:accent1>
      <a:accent2>
        <a:srgbClr val="ECB748"/>
      </a:accent2>
      <a:accent3>
        <a:srgbClr val="E0D5C0"/>
      </a:accent3>
      <a:accent4>
        <a:srgbClr val="F5F3EF"/>
      </a:accent4>
      <a:accent5>
        <a:srgbClr val="E0D5C0"/>
      </a:accent5>
      <a:accent6>
        <a:srgbClr val="FFFFFF"/>
      </a:accent6>
      <a:hlink>
        <a:srgbClr val="287DFF"/>
      </a:hlink>
      <a:folHlink>
        <a:srgbClr val="21FCFF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U_Brand_Template" id="{08A68AB4-5590-4B4B-BF52-0B4B70F43C38}" vid="{247FEBA0-18E1-A94F-A103-A8783525E83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8E8E9D3969D684A93D91DA2BD838286" ma:contentTypeVersion="18" ma:contentTypeDescription="Create a new document." ma:contentTypeScope="" ma:versionID="4c469867a3f215abcc25e347498f720d">
  <xsd:schema xmlns:xsd="http://www.w3.org/2001/XMLSchema" xmlns:xs="http://www.w3.org/2001/XMLSchema" xmlns:p="http://schemas.microsoft.com/office/2006/metadata/properties" xmlns:ns2="afc47b12-cb57-4116-9c0c-4fb41577a2e5" xmlns:ns3="a63f8c51-8f9e-4dd1-b6cd-8c5ff29615d2" targetNamespace="http://schemas.microsoft.com/office/2006/metadata/properties" ma:root="true" ma:fieldsID="4cdad052b18760ad75279e6527f0276f" ns2:_="" ns3:_="">
    <xsd:import namespace="afc47b12-cb57-4116-9c0c-4fb41577a2e5"/>
    <xsd:import namespace="a63f8c51-8f9e-4dd1-b6cd-8c5ff29615d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2:MediaServiceLocation" minOccurs="0"/>
                <xsd:element ref="ns2:MediaLengthInSeconds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fc47b12-cb57-4116-9c0c-4fb41577a2e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dc383c50-2e5a-4ee2-a287-62075b1c8a1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63f8c51-8f9e-4dd1-b6cd-8c5ff29615d2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a2593170-8ea5-4dbf-ad83-73f2293b0ef3}" ma:internalName="TaxCatchAll" ma:showField="CatchAllData" ma:web="a63f8c51-8f9e-4dd1-b6cd-8c5ff29615d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4" ma:displayName="Content Type"/>
        <xsd:element ref="dc:title" minOccurs="0" maxOccurs="1" ma:index="3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a63f8c51-8f9e-4dd1-b6cd-8c5ff29615d2" xsi:nil="true"/>
    <lcf76f155ced4ddcb4097134ff3c332f xmlns="afc47b12-cb57-4116-9c0c-4fb41577a2e5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729A58D2-4EA6-4EFD-9D2D-CCE00278E9D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6D46203-7850-44AF-BE55-8C2C18B4C5F4}">
  <ds:schemaRefs>
    <ds:schemaRef ds:uri="a63f8c51-8f9e-4dd1-b6cd-8c5ff29615d2"/>
    <ds:schemaRef ds:uri="afc47b12-cb57-4116-9c0c-4fb41577a2e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93CF1739-30E1-4907-B4F2-D399C26274F3}">
  <ds:schemaRefs>
    <ds:schemaRef ds:uri="a63f8c51-8f9e-4dd1-b6cd-8c5ff29615d2"/>
    <ds:schemaRef ds:uri="afc47b12-cb57-4116-9c0c-4fb41577a2e5"/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14617</TotalTime>
  <Words>68</Words>
  <Application>Microsoft Macintosh PowerPoint</Application>
  <PresentationFormat>Widescreen</PresentationFormat>
  <Paragraphs>17</Paragraphs>
  <Slides>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0" baseType="lpstr">
      <vt:lpstr>Arial</vt:lpstr>
      <vt:lpstr>Calibri</vt:lpstr>
      <vt:lpstr>Calibri Light</vt:lpstr>
      <vt:lpstr>Tahoma</vt:lpstr>
      <vt:lpstr>Times</vt:lpstr>
      <vt:lpstr>Office Theme</vt:lpstr>
      <vt:lpstr>CPBP 8306:  Animations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to write a literature review</dc:title>
  <dc:creator>Borycz, Joshua D</dc:creator>
  <cp:lastModifiedBy>Borycz, Joshua D</cp:lastModifiedBy>
  <cp:revision>183</cp:revision>
  <dcterms:created xsi:type="dcterms:W3CDTF">2022-08-02T18:04:34Z</dcterms:created>
  <dcterms:modified xsi:type="dcterms:W3CDTF">2024-11-21T15:40:45Z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0x010100B8E8E9D3969D684A93D91DA2BD838286</vt:lpwstr>
  </property>
  <property fmtid="{D5CDD505-2E9C-101B-9397-08002B2CF9AE}" pid="3" name="MediaServiceImageTags">
    <vt:lpwstr/>
  </property>
</Properties>
</file>